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9"/>
  </p:sldMasterIdLst>
  <p:notesMasterIdLst>
    <p:notesMasterId r:id="rId30"/>
  </p:notesMasterIdLst>
  <p:sldIdLst>
    <p:sldId id="266" r:id="rId10"/>
    <p:sldId id="267" r:id="rId11"/>
    <p:sldId id="268" r:id="rId12"/>
    <p:sldId id="269" r:id="rId13"/>
    <p:sldId id="270" r:id="rId14"/>
    <p:sldId id="276" r:id="rId15"/>
    <p:sldId id="296" r:id="rId16"/>
    <p:sldId id="298" r:id="rId17"/>
    <p:sldId id="273" r:id="rId18"/>
    <p:sldId id="275" r:id="rId19"/>
    <p:sldId id="277" r:id="rId20"/>
    <p:sldId id="278" r:id="rId21"/>
    <p:sldId id="279" r:id="rId22"/>
    <p:sldId id="290" r:id="rId23"/>
    <p:sldId id="289" r:id="rId24"/>
    <p:sldId id="297" r:id="rId25"/>
    <p:sldId id="295" r:id="rId26"/>
    <p:sldId id="293" r:id="rId27"/>
    <p:sldId id="291" r:id="rId28"/>
    <p:sldId id="257" r:id="rId29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A60"/>
    <a:srgbClr val="5C818B"/>
    <a:srgbClr val="B3B3B3"/>
    <a:srgbClr val="565656"/>
    <a:srgbClr val="009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FD00B-A6D4-4B73-A54A-93FA72CAE84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F967E41-4CFA-4B50-A5B8-C5BF44A3D9AE}">
      <dgm:prSet phldrT="[Tekst]"/>
      <dgm:spPr>
        <a:solidFill>
          <a:srgbClr val="ADCCD2"/>
        </a:solidFill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Plan</a:t>
          </a:r>
        </a:p>
      </dgm:t>
    </dgm:pt>
    <dgm:pt modelId="{E7C79EB8-3768-4ECA-8AF2-B311E2E3691B}" type="parTrans" cxnId="{3FD360E6-8E41-4DED-A4A5-661523C96863}">
      <dgm:prSet/>
      <dgm:spPr/>
      <dgm:t>
        <a:bodyPr/>
        <a:lstStyle/>
        <a:p>
          <a:endParaRPr lang="da-DK"/>
        </a:p>
      </dgm:t>
    </dgm:pt>
    <dgm:pt modelId="{71D1068E-9C90-4CD8-BDE0-B846887F5F6D}" type="sibTrans" cxnId="{3FD360E6-8E41-4DED-A4A5-661523C96863}">
      <dgm:prSet/>
      <dgm:spPr/>
      <dgm:t>
        <a:bodyPr/>
        <a:lstStyle/>
        <a:p>
          <a:endParaRPr lang="da-DK"/>
        </a:p>
      </dgm:t>
    </dgm:pt>
    <dgm:pt modelId="{3AC331AC-F761-4D0E-8FFC-307636340007}">
      <dgm:prSet phldrT="[Tekst]"/>
      <dgm:spPr>
        <a:solidFill>
          <a:srgbClr val="ADCCD2"/>
        </a:solidFill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Do</a:t>
          </a:r>
        </a:p>
      </dgm:t>
    </dgm:pt>
    <dgm:pt modelId="{2197672F-ED8F-404F-AE98-23AF7E7C8DA5}" type="parTrans" cxnId="{AA40D530-3C49-4CE8-842E-B68C0CF491C6}">
      <dgm:prSet/>
      <dgm:spPr/>
      <dgm:t>
        <a:bodyPr/>
        <a:lstStyle/>
        <a:p>
          <a:endParaRPr lang="da-DK"/>
        </a:p>
      </dgm:t>
    </dgm:pt>
    <dgm:pt modelId="{FCB64B49-782D-46CD-B88A-7147BD3C75A7}" type="sibTrans" cxnId="{AA40D530-3C49-4CE8-842E-B68C0CF491C6}">
      <dgm:prSet/>
      <dgm:spPr/>
      <dgm:t>
        <a:bodyPr/>
        <a:lstStyle/>
        <a:p>
          <a:endParaRPr lang="da-DK"/>
        </a:p>
      </dgm:t>
    </dgm:pt>
    <dgm:pt modelId="{0173FB1A-26E8-4512-ABB2-59A1C6E40D03}">
      <dgm:prSet phldrT="[Tekst]"/>
      <dgm:spPr>
        <a:solidFill>
          <a:srgbClr val="ADCCD2"/>
        </a:solidFill>
      </dgm:spPr>
      <dgm:t>
        <a:bodyPr/>
        <a:lstStyle/>
        <a:p>
          <a:r>
            <a:rPr lang="en-US" noProof="0" dirty="0">
              <a:solidFill>
                <a:schemeClr val="tx1"/>
              </a:solidFill>
            </a:rPr>
            <a:t>Study</a:t>
          </a:r>
        </a:p>
      </dgm:t>
    </dgm:pt>
    <dgm:pt modelId="{BE679519-A526-4537-907B-4CA79EFF081C}" type="parTrans" cxnId="{A4CA3697-971E-4E5F-88DE-3DBE1ED9F47F}">
      <dgm:prSet/>
      <dgm:spPr/>
      <dgm:t>
        <a:bodyPr/>
        <a:lstStyle/>
        <a:p>
          <a:endParaRPr lang="da-DK"/>
        </a:p>
      </dgm:t>
    </dgm:pt>
    <dgm:pt modelId="{43F53E94-18F1-4304-8C14-6F463C8533FE}" type="sibTrans" cxnId="{A4CA3697-971E-4E5F-88DE-3DBE1ED9F47F}">
      <dgm:prSet/>
      <dgm:spPr/>
      <dgm:t>
        <a:bodyPr/>
        <a:lstStyle/>
        <a:p>
          <a:endParaRPr lang="da-DK"/>
        </a:p>
      </dgm:t>
    </dgm:pt>
    <dgm:pt modelId="{C22F31ED-595C-40D8-91E2-F93AF6322002}">
      <dgm:prSet phldrT="[Tekst]"/>
      <dgm:spPr>
        <a:solidFill>
          <a:srgbClr val="ADCCD2"/>
        </a:solidFill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Act</a:t>
          </a:r>
        </a:p>
      </dgm:t>
    </dgm:pt>
    <dgm:pt modelId="{6CD95AAC-3C06-468F-A584-93F5884FB396}" type="parTrans" cxnId="{49FE6658-1D15-4333-94B9-49EEDECAF37A}">
      <dgm:prSet/>
      <dgm:spPr/>
      <dgm:t>
        <a:bodyPr/>
        <a:lstStyle/>
        <a:p>
          <a:endParaRPr lang="da-DK"/>
        </a:p>
      </dgm:t>
    </dgm:pt>
    <dgm:pt modelId="{D7439750-C779-452F-B1E9-1FC6F3C2C134}" type="sibTrans" cxnId="{49FE6658-1D15-4333-94B9-49EEDECAF37A}">
      <dgm:prSet/>
      <dgm:spPr/>
      <dgm:t>
        <a:bodyPr/>
        <a:lstStyle/>
        <a:p>
          <a:endParaRPr lang="da-DK"/>
        </a:p>
      </dgm:t>
    </dgm:pt>
    <dgm:pt modelId="{B651190C-D32C-4852-A52F-22E210E6EF19}" type="pres">
      <dgm:prSet presAssocID="{790FD00B-A6D4-4B73-A54A-93FA72CAE84A}" presName="compositeShape" presStyleCnt="0">
        <dgm:presLayoutVars>
          <dgm:chMax val="7"/>
          <dgm:dir/>
          <dgm:resizeHandles val="exact"/>
        </dgm:presLayoutVars>
      </dgm:prSet>
      <dgm:spPr/>
    </dgm:pt>
    <dgm:pt modelId="{5AB599FB-4B8E-4DB5-94BB-EFDEEF3F1910}" type="pres">
      <dgm:prSet presAssocID="{790FD00B-A6D4-4B73-A54A-93FA72CAE84A}" presName="wedge1" presStyleLbl="node1" presStyleIdx="0" presStyleCnt="4"/>
      <dgm:spPr/>
      <dgm:t>
        <a:bodyPr/>
        <a:lstStyle/>
        <a:p>
          <a:endParaRPr lang="da-DK"/>
        </a:p>
      </dgm:t>
    </dgm:pt>
    <dgm:pt modelId="{1BFE4583-D9E2-4C27-BEDC-B776320C8113}" type="pres">
      <dgm:prSet presAssocID="{790FD00B-A6D4-4B73-A54A-93FA72CAE84A}" presName="dummy1a" presStyleCnt="0"/>
      <dgm:spPr/>
    </dgm:pt>
    <dgm:pt modelId="{D50AFA45-BFAF-4C91-9D2F-7F2E5B0D559C}" type="pres">
      <dgm:prSet presAssocID="{790FD00B-A6D4-4B73-A54A-93FA72CAE84A}" presName="dummy1b" presStyleCnt="0"/>
      <dgm:spPr/>
    </dgm:pt>
    <dgm:pt modelId="{207AA158-E0DD-4228-87D1-91F6EA77EAA8}" type="pres">
      <dgm:prSet presAssocID="{790FD00B-A6D4-4B73-A54A-93FA72CAE84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8C993F-7873-48D4-AC05-FFA1127D05CD}" type="pres">
      <dgm:prSet presAssocID="{790FD00B-A6D4-4B73-A54A-93FA72CAE84A}" presName="wedge2" presStyleLbl="node1" presStyleIdx="1" presStyleCnt="4"/>
      <dgm:spPr/>
      <dgm:t>
        <a:bodyPr/>
        <a:lstStyle/>
        <a:p>
          <a:endParaRPr lang="da-DK"/>
        </a:p>
      </dgm:t>
    </dgm:pt>
    <dgm:pt modelId="{9FCA5896-BC0D-45C1-AA48-410E4423F04C}" type="pres">
      <dgm:prSet presAssocID="{790FD00B-A6D4-4B73-A54A-93FA72CAE84A}" presName="dummy2a" presStyleCnt="0"/>
      <dgm:spPr/>
    </dgm:pt>
    <dgm:pt modelId="{99ED1BDE-80CF-4798-9892-344CC680DB01}" type="pres">
      <dgm:prSet presAssocID="{790FD00B-A6D4-4B73-A54A-93FA72CAE84A}" presName="dummy2b" presStyleCnt="0"/>
      <dgm:spPr/>
    </dgm:pt>
    <dgm:pt modelId="{5E6EC7D9-B178-4207-9721-30F42F71E71E}" type="pres">
      <dgm:prSet presAssocID="{790FD00B-A6D4-4B73-A54A-93FA72CAE84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60C266F-FF7D-40C2-AF02-3BBEECF8A72B}" type="pres">
      <dgm:prSet presAssocID="{790FD00B-A6D4-4B73-A54A-93FA72CAE84A}" presName="wedge3" presStyleLbl="node1" presStyleIdx="2" presStyleCnt="4"/>
      <dgm:spPr/>
      <dgm:t>
        <a:bodyPr/>
        <a:lstStyle/>
        <a:p>
          <a:endParaRPr lang="da-DK"/>
        </a:p>
      </dgm:t>
    </dgm:pt>
    <dgm:pt modelId="{7DDC7324-5467-4CF4-B734-1717818A46B5}" type="pres">
      <dgm:prSet presAssocID="{790FD00B-A6D4-4B73-A54A-93FA72CAE84A}" presName="dummy3a" presStyleCnt="0"/>
      <dgm:spPr/>
    </dgm:pt>
    <dgm:pt modelId="{027D4BA2-7B07-4D83-B3C3-9C53EA06D6F6}" type="pres">
      <dgm:prSet presAssocID="{790FD00B-A6D4-4B73-A54A-93FA72CAE84A}" presName="dummy3b" presStyleCnt="0"/>
      <dgm:spPr/>
    </dgm:pt>
    <dgm:pt modelId="{39D30DBA-210A-49E6-824E-CB56BE7B9B00}" type="pres">
      <dgm:prSet presAssocID="{790FD00B-A6D4-4B73-A54A-93FA72CAE84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F58ED52-6278-404D-B29B-1F3204241BFB}" type="pres">
      <dgm:prSet presAssocID="{790FD00B-A6D4-4B73-A54A-93FA72CAE84A}" presName="wedge4" presStyleLbl="node1" presStyleIdx="3" presStyleCnt="4"/>
      <dgm:spPr/>
      <dgm:t>
        <a:bodyPr/>
        <a:lstStyle/>
        <a:p>
          <a:endParaRPr lang="da-DK"/>
        </a:p>
      </dgm:t>
    </dgm:pt>
    <dgm:pt modelId="{0DB72466-EB71-41C6-A7BD-FEC9B488688B}" type="pres">
      <dgm:prSet presAssocID="{790FD00B-A6D4-4B73-A54A-93FA72CAE84A}" presName="dummy4a" presStyleCnt="0"/>
      <dgm:spPr/>
    </dgm:pt>
    <dgm:pt modelId="{DF595B49-8C08-4E9A-8B11-3B143B553DC2}" type="pres">
      <dgm:prSet presAssocID="{790FD00B-A6D4-4B73-A54A-93FA72CAE84A}" presName="dummy4b" presStyleCnt="0"/>
      <dgm:spPr/>
    </dgm:pt>
    <dgm:pt modelId="{FC57D9C5-F7DC-45B8-91F5-0DF441F639AF}" type="pres">
      <dgm:prSet presAssocID="{790FD00B-A6D4-4B73-A54A-93FA72CAE84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924714D-E058-45C1-BFCE-2AFA20BE1215}" type="pres">
      <dgm:prSet presAssocID="{71D1068E-9C90-4CD8-BDE0-B846887F5F6D}" presName="arrowWedge1" presStyleLbl="fgSibTrans2D1" presStyleIdx="0" presStyleCnt="4"/>
      <dgm:spPr>
        <a:solidFill>
          <a:srgbClr val="006983"/>
        </a:solidFill>
      </dgm:spPr>
    </dgm:pt>
    <dgm:pt modelId="{0E123AB5-FB64-4DCC-9A69-B06EC73C3DCF}" type="pres">
      <dgm:prSet presAssocID="{FCB64B49-782D-46CD-B88A-7147BD3C75A7}" presName="arrowWedge2" presStyleLbl="fgSibTrans2D1" presStyleIdx="1" presStyleCnt="4"/>
      <dgm:spPr>
        <a:solidFill>
          <a:srgbClr val="006983"/>
        </a:solidFill>
      </dgm:spPr>
    </dgm:pt>
    <dgm:pt modelId="{9DA6BF1A-AB9C-41EE-9652-6694BC7535C7}" type="pres">
      <dgm:prSet presAssocID="{43F53E94-18F1-4304-8C14-6F463C8533FE}" presName="arrowWedge3" presStyleLbl="fgSibTrans2D1" presStyleIdx="2" presStyleCnt="4"/>
      <dgm:spPr>
        <a:solidFill>
          <a:srgbClr val="006983"/>
        </a:solidFill>
      </dgm:spPr>
    </dgm:pt>
    <dgm:pt modelId="{8DB454C4-ADA3-45CB-918E-DC08D79E233F}" type="pres">
      <dgm:prSet presAssocID="{D7439750-C779-452F-B1E9-1FC6F3C2C134}" presName="arrowWedge4" presStyleLbl="fgSibTrans2D1" presStyleIdx="3" presStyleCnt="4"/>
      <dgm:spPr>
        <a:solidFill>
          <a:srgbClr val="006983"/>
        </a:solidFill>
      </dgm:spPr>
    </dgm:pt>
  </dgm:ptLst>
  <dgm:cxnLst>
    <dgm:cxn modelId="{2830C711-1218-457E-9B1C-78D0500B4092}" type="presOf" srcId="{790FD00B-A6D4-4B73-A54A-93FA72CAE84A}" destId="{B651190C-D32C-4852-A52F-22E210E6EF19}" srcOrd="0" destOrd="0" presId="urn:microsoft.com/office/officeart/2005/8/layout/cycle8"/>
    <dgm:cxn modelId="{948A37C1-9CDF-44E9-BBBA-5277C67ECC07}" type="presOf" srcId="{3AC331AC-F761-4D0E-8FFC-307636340007}" destId="{5E6EC7D9-B178-4207-9721-30F42F71E71E}" srcOrd="1" destOrd="0" presId="urn:microsoft.com/office/officeart/2005/8/layout/cycle8"/>
    <dgm:cxn modelId="{A4CA3697-971E-4E5F-88DE-3DBE1ED9F47F}" srcId="{790FD00B-A6D4-4B73-A54A-93FA72CAE84A}" destId="{0173FB1A-26E8-4512-ABB2-59A1C6E40D03}" srcOrd="2" destOrd="0" parTransId="{BE679519-A526-4537-907B-4CA79EFF081C}" sibTransId="{43F53E94-18F1-4304-8C14-6F463C8533FE}"/>
    <dgm:cxn modelId="{F4C9DD8E-8F5D-4577-89D6-2EF7A62864D3}" type="presOf" srcId="{0173FB1A-26E8-4512-ABB2-59A1C6E40D03}" destId="{B60C266F-FF7D-40C2-AF02-3BBEECF8A72B}" srcOrd="0" destOrd="0" presId="urn:microsoft.com/office/officeart/2005/8/layout/cycle8"/>
    <dgm:cxn modelId="{49FE6658-1D15-4333-94B9-49EEDECAF37A}" srcId="{790FD00B-A6D4-4B73-A54A-93FA72CAE84A}" destId="{C22F31ED-595C-40D8-91E2-F93AF6322002}" srcOrd="3" destOrd="0" parTransId="{6CD95AAC-3C06-468F-A584-93F5884FB396}" sibTransId="{D7439750-C779-452F-B1E9-1FC6F3C2C134}"/>
    <dgm:cxn modelId="{B4138B46-D932-4889-917B-919FADBC60DB}" type="presOf" srcId="{0F967E41-4CFA-4B50-A5B8-C5BF44A3D9AE}" destId="{5AB599FB-4B8E-4DB5-94BB-EFDEEF3F1910}" srcOrd="0" destOrd="0" presId="urn:microsoft.com/office/officeart/2005/8/layout/cycle8"/>
    <dgm:cxn modelId="{AA40D530-3C49-4CE8-842E-B68C0CF491C6}" srcId="{790FD00B-A6D4-4B73-A54A-93FA72CAE84A}" destId="{3AC331AC-F761-4D0E-8FFC-307636340007}" srcOrd="1" destOrd="0" parTransId="{2197672F-ED8F-404F-AE98-23AF7E7C8DA5}" sibTransId="{FCB64B49-782D-46CD-B88A-7147BD3C75A7}"/>
    <dgm:cxn modelId="{3262CF14-8B3E-454C-B0A7-DDCE35E80638}" type="presOf" srcId="{C22F31ED-595C-40D8-91E2-F93AF6322002}" destId="{FC57D9C5-F7DC-45B8-91F5-0DF441F639AF}" srcOrd="1" destOrd="0" presId="urn:microsoft.com/office/officeart/2005/8/layout/cycle8"/>
    <dgm:cxn modelId="{3FD360E6-8E41-4DED-A4A5-661523C96863}" srcId="{790FD00B-A6D4-4B73-A54A-93FA72CAE84A}" destId="{0F967E41-4CFA-4B50-A5B8-C5BF44A3D9AE}" srcOrd="0" destOrd="0" parTransId="{E7C79EB8-3768-4ECA-8AF2-B311E2E3691B}" sibTransId="{71D1068E-9C90-4CD8-BDE0-B846887F5F6D}"/>
    <dgm:cxn modelId="{30041A1D-9811-490D-BD5E-F84BC55BDC82}" type="presOf" srcId="{0173FB1A-26E8-4512-ABB2-59A1C6E40D03}" destId="{39D30DBA-210A-49E6-824E-CB56BE7B9B00}" srcOrd="1" destOrd="0" presId="urn:microsoft.com/office/officeart/2005/8/layout/cycle8"/>
    <dgm:cxn modelId="{A9023216-B58C-4549-B060-64F053BE84B6}" type="presOf" srcId="{3AC331AC-F761-4D0E-8FFC-307636340007}" destId="{498C993F-7873-48D4-AC05-FFA1127D05CD}" srcOrd="0" destOrd="0" presId="urn:microsoft.com/office/officeart/2005/8/layout/cycle8"/>
    <dgm:cxn modelId="{88EF9EBD-829D-45BE-85B4-25F9DD22CAFC}" type="presOf" srcId="{0F967E41-4CFA-4B50-A5B8-C5BF44A3D9AE}" destId="{207AA158-E0DD-4228-87D1-91F6EA77EAA8}" srcOrd="1" destOrd="0" presId="urn:microsoft.com/office/officeart/2005/8/layout/cycle8"/>
    <dgm:cxn modelId="{A3D6B92B-07AF-4A39-AC1C-64353153456C}" type="presOf" srcId="{C22F31ED-595C-40D8-91E2-F93AF6322002}" destId="{9F58ED52-6278-404D-B29B-1F3204241BFB}" srcOrd="0" destOrd="0" presId="urn:microsoft.com/office/officeart/2005/8/layout/cycle8"/>
    <dgm:cxn modelId="{C762EDA1-177F-477D-A8F5-AA4217E75BB3}" type="presParOf" srcId="{B651190C-D32C-4852-A52F-22E210E6EF19}" destId="{5AB599FB-4B8E-4DB5-94BB-EFDEEF3F1910}" srcOrd="0" destOrd="0" presId="urn:microsoft.com/office/officeart/2005/8/layout/cycle8"/>
    <dgm:cxn modelId="{1A2BBC1F-6DD0-46F2-AF0B-782425D61C95}" type="presParOf" srcId="{B651190C-D32C-4852-A52F-22E210E6EF19}" destId="{1BFE4583-D9E2-4C27-BEDC-B776320C8113}" srcOrd="1" destOrd="0" presId="urn:microsoft.com/office/officeart/2005/8/layout/cycle8"/>
    <dgm:cxn modelId="{06AE4FEC-E45A-4441-B291-AB425FB41B49}" type="presParOf" srcId="{B651190C-D32C-4852-A52F-22E210E6EF19}" destId="{D50AFA45-BFAF-4C91-9D2F-7F2E5B0D559C}" srcOrd="2" destOrd="0" presId="urn:microsoft.com/office/officeart/2005/8/layout/cycle8"/>
    <dgm:cxn modelId="{0A0C8731-26DB-48AA-B31E-50090157C806}" type="presParOf" srcId="{B651190C-D32C-4852-A52F-22E210E6EF19}" destId="{207AA158-E0DD-4228-87D1-91F6EA77EAA8}" srcOrd="3" destOrd="0" presId="urn:microsoft.com/office/officeart/2005/8/layout/cycle8"/>
    <dgm:cxn modelId="{2DF4CAD3-2A06-4CC2-910D-21D523645483}" type="presParOf" srcId="{B651190C-D32C-4852-A52F-22E210E6EF19}" destId="{498C993F-7873-48D4-AC05-FFA1127D05CD}" srcOrd="4" destOrd="0" presId="urn:microsoft.com/office/officeart/2005/8/layout/cycle8"/>
    <dgm:cxn modelId="{BF068E17-2F85-4A4C-A9A1-9459A6A585EA}" type="presParOf" srcId="{B651190C-D32C-4852-A52F-22E210E6EF19}" destId="{9FCA5896-BC0D-45C1-AA48-410E4423F04C}" srcOrd="5" destOrd="0" presId="urn:microsoft.com/office/officeart/2005/8/layout/cycle8"/>
    <dgm:cxn modelId="{1F04B765-CDEC-4F6C-8F31-CC81C4E8BEBA}" type="presParOf" srcId="{B651190C-D32C-4852-A52F-22E210E6EF19}" destId="{99ED1BDE-80CF-4798-9892-344CC680DB01}" srcOrd="6" destOrd="0" presId="urn:microsoft.com/office/officeart/2005/8/layout/cycle8"/>
    <dgm:cxn modelId="{1D2BD4A4-EE57-4719-95E9-9959C8C76150}" type="presParOf" srcId="{B651190C-D32C-4852-A52F-22E210E6EF19}" destId="{5E6EC7D9-B178-4207-9721-30F42F71E71E}" srcOrd="7" destOrd="0" presId="urn:microsoft.com/office/officeart/2005/8/layout/cycle8"/>
    <dgm:cxn modelId="{826E51EF-0D07-4A18-BB59-47AD499C1BAB}" type="presParOf" srcId="{B651190C-D32C-4852-A52F-22E210E6EF19}" destId="{B60C266F-FF7D-40C2-AF02-3BBEECF8A72B}" srcOrd="8" destOrd="0" presId="urn:microsoft.com/office/officeart/2005/8/layout/cycle8"/>
    <dgm:cxn modelId="{D075A162-E719-4FC6-A7A0-094D9FDA81F3}" type="presParOf" srcId="{B651190C-D32C-4852-A52F-22E210E6EF19}" destId="{7DDC7324-5467-4CF4-B734-1717818A46B5}" srcOrd="9" destOrd="0" presId="urn:microsoft.com/office/officeart/2005/8/layout/cycle8"/>
    <dgm:cxn modelId="{07E4A66E-5ECF-47C6-A0F6-298AB7B16820}" type="presParOf" srcId="{B651190C-D32C-4852-A52F-22E210E6EF19}" destId="{027D4BA2-7B07-4D83-B3C3-9C53EA06D6F6}" srcOrd="10" destOrd="0" presId="urn:microsoft.com/office/officeart/2005/8/layout/cycle8"/>
    <dgm:cxn modelId="{AA71F7E3-CC36-4E56-84F7-FDB375711B33}" type="presParOf" srcId="{B651190C-D32C-4852-A52F-22E210E6EF19}" destId="{39D30DBA-210A-49E6-824E-CB56BE7B9B00}" srcOrd="11" destOrd="0" presId="urn:microsoft.com/office/officeart/2005/8/layout/cycle8"/>
    <dgm:cxn modelId="{DDB0393A-0C6B-4DF2-9C9B-468713388E3A}" type="presParOf" srcId="{B651190C-D32C-4852-A52F-22E210E6EF19}" destId="{9F58ED52-6278-404D-B29B-1F3204241BFB}" srcOrd="12" destOrd="0" presId="urn:microsoft.com/office/officeart/2005/8/layout/cycle8"/>
    <dgm:cxn modelId="{8982710F-451C-4840-A49C-59C6811EA785}" type="presParOf" srcId="{B651190C-D32C-4852-A52F-22E210E6EF19}" destId="{0DB72466-EB71-41C6-A7BD-FEC9B488688B}" srcOrd="13" destOrd="0" presId="urn:microsoft.com/office/officeart/2005/8/layout/cycle8"/>
    <dgm:cxn modelId="{E20B46D6-F55F-4091-B1A3-1B752DE148CC}" type="presParOf" srcId="{B651190C-D32C-4852-A52F-22E210E6EF19}" destId="{DF595B49-8C08-4E9A-8B11-3B143B553DC2}" srcOrd="14" destOrd="0" presId="urn:microsoft.com/office/officeart/2005/8/layout/cycle8"/>
    <dgm:cxn modelId="{BA9E3FD1-9348-469C-9438-9D14C5561C21}" type="presParOf" srcId="{B651190C-D32C-4852-A52F-22E210E6EF19}" destId="{FC57D9C5-F7DC-45B8-91F5-0DF441F639AF}" srcOrd="15" destOrd="0" presId="urn:microsoft.com/office/officeart/2005/8/layout/cycle8"/>
    <dgm:cxn modelId="{24CE260F-670C-4B39-8E0C-F094D078F64F}" type="presParOf" srcId="{B651190C-D32C-4852-A52F-22E210E6EF19}" destId="{2924714D-E058-45C1-BFCE-2AFA20BE1215}" srcOrd="16" destOrd="0" presId="urn:microsoft.com/office/officeart/2005/8/layout/cycle8"/>
    <dgm:cxn modelId="{62FBCD5E-8684-46B9-834D-F11ECB2F6F7B}" type="presParOf" srcId="{B651190C-D32C-4852-A52F-22E210E6EF19}" destId="{0E123AB5-FB64-4DCC-9A69-B06EC73C3DCF}" srcOrd="17" destOrd="0" presId="urn:microsoft.com/office/officeart/2005/8/layout/cycle8"/>
    <dgm:cxn modelId="{D72AB400-3EE5-4423-9034-583B883115C0}" type="presParOf" srcId="{B651190C-D32C-4852-A52F-22E210E6EF19}" destId="{9DA6BF1A-AB9C-41EE-9652-6694BC7535C7}" srcOrd="18" destOrd="0" presId="urn:microsoft.com/office/officeart/2005/8/layout/cycle8"/>
    <dgm:cxn modelId="{0CE9E1D5-E9E8-4D96-BD88-4A181B828465}" type="presParOf" srcId="{B651190C-D32C-4852-A52F-22E210E6EF19}" destId="{8DB454C4-ADA3-45CB-918E-DC08D79E233F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599FB-4B8E-4DB5-94BB-EFDEEF3F1910}">
      <dsp:nvSpPr>
        <dsp:cNvPr id="0" name=""/>
        <dsp:cNvSpPr/>
      </dsp:nvSpPr>
      <dsp:spPr>
        <a:xfrm>
          <a:off x="123900" y="72020"/>
          <a:ext cx="1147450" cy="1147450"/>
        </a:xfrm>
        <a:prstGeom prst="pie">
          <a:avLst>
            <a:gd name="adj1" fmla="val 16200000"/>
            <a:gd name="adj2" fmla="val 0"/>
          </a:avLst>
        </a:prstGeom>
        <a:solidFill>
          <a:srgbClr val="ADCC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>
              <a:solidFill>
                <a:schemeClr val="tx1"/>
              </a:solidFill>
            </a:rPr>
            <a:t>Plan</a:t>
          </a:r>
        </a:p>
      </dsp:txBody>
      <dsp:txXfrm>
        <a:off x="733006" y="309843"/>
        <a:ext cx="423464" cy="314182"/>
      </dsp:txXfrm>
    </dsp:sp>
    <dsp:sp modelId="{498C993F-7873-48D4-AC05-FFA1127D05CD}">
      <dsp:nvSpPr>
        <dsp:cNvPr id="0" name=""/>
        <dsp:cNvSpPr/>
      </dsp:nvSpPr>
      <dsp:spPr>
        <a:xfrm>
          <a:off x="123900" y="110541"/>
          <a:ext cx="1147450" cy="1147450"/>
        </a:xfrm>
        <a:prstGeom prst="pie">
          <a:avLst>
            <a:gd name="adj1" fmla="val 0"/>
            <a:gd name="adj2" fmla="val 5400000"/>
          </a:avLst>
        </a:prstGeom>
        <a:solidFill>
          <a:srgbClr val="ADCC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>
              <a:solidFill>
                <a:schemeClr val="tx1"/>
              </a:solidFill>
            </a:rPr>
            <a:t>Do</a:t>
          </a:r>
        </a:p>
      </dsp:txBody>
      <dsp:txXfrm>
        <a:off x="733006" y="705986"/>
        <a:ext cx="423464" cy="314182"/>
      </dsp:txXfrm>
    </dsp:sp>
    <dsp:sp modelId="{B60C266F-FF7D-40C2-AF02-3BBEECF8A72B}">
      <dsp:nvSpPr>
        <dsp:cNvPr id="0" name=""/>
        <dsp:cNvSpPr/>
      </dsp:nvSpPr>
      <dsp:spPr>
        <a:xfrm>
          <a:off x="85379" y="110541"/>
          <a:ext cx="1147450" cy="1147450"/>
        </a:xfrm>
        <a:prstGeom prst="pie">
          <a:avLst>
            <a:gd name="adj1" fmla="val 5400000"/>
            <a:gd name="adj2" fmla="val 10800000"/>
          </a:avLst>
        </a:prstGeom>
        <a:solidFill>
          <a:srgbClr val="ADCC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>
              <a:solidFill>
                <a:schemeClr val="tx1"/>
              </a:solidFill>
            </a:rPr>
            <a:t>Study</a:t>
          </a:r>
        </a:p>
      </dsp:txBody>
      <dsp:txXfrm>
        <a:off x="200260" y="705986"/>
        <a:ext cx="423464" cy="314182"/>
      </dsp:txXfrm>
    </dsp:sp>
    <dsp:sp modelId="{9F58ED52-6278-404D-B29B-1F3204241BFB}">
      <dsp:nvSpPr>
        <dsp:cNvPr id="0" name=""/>
        <dsp:cNvSpPr/>
      </dsp:nvSpPr>
      <dsp:spPr>
        <a:xfrm>
          <a:off x="85379" y="72020"/>
          <a:ext cx="1147450" cy="1147450"/>
        </a:xfrm>
        <a:prstGeom prst="pie">
          <a:avLst>
            <a:gd name="adj1" fmla="val 10800000"/>
            <a:gd name="adj2" fmla="val 16200000"/>
          </a:avLst>
        </a:prstGeom>
        <a:solidFill>
          <a:srgbClr val="ADCC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>
              <a:solidFill>
                <a:schemeClr val="tx1"/>
              </a:solidFill>
            </a:rPr>
            <a:t>Act</a:t>
          </a:r>
        </a:p>
      </dsp:txBody>
      <dsp:txXfrm>
        <a:off x="200260" y="309843"/>
        <a:ext cx="423464" cy="314182"/>
      </dsp:txXfrm>
    </dsp:sp>
    <dsp:sp modelId="{2924714D-E058-45C1-BFCE-2AFA20BE1215}">
      <dsp:nvSpPr>
        <dsp:cNvPr id="0" name=""/>
        <dsp:cNvSpPr/>
      </dsp:nvSpPr>
      <dsp:spPr>
        <a:xfrm>
          <a:off x="52868" y="987"/>
          <a:ext cx="1289516" cy="12895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00698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23AB5-FB64-4DCC-9A69-B06EC73C3DCF}">
      <dsp:nvSpPr>
        <dsp:cNvPr id="0" name=""/>
        <dsp:cNvSpPr/>
      </dsp:nvSpPr>
      <dsp:spPr>
        <a:xfrm>
          <a:off x="52868" y="39509"/>
          <a:ext cx="1289516" cy="12895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00698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6BF1A-AB9C-41EE-9652-6694BC7535C7}">
      <dsp:nvSpPr>
        <dsp:cNvPr id="0" name=""/>
        <dsp:cNvSpPr/>
      </dsp:nvSpPr>
      <dsp:spPr>
        <a:xfrm>
          <a:off x="14346" y="39509"/>
          <a:ext cx="1289516" cy="12895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00698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454C4-ADA3-45CB-918E-DC08D79E233F}">
      <dsp:nvSpPr>
        <dsp:cNvPr id="0" name=""/>
        <dsp:cNvSpPr/>
      </dsp:nvSpPr>
      <dsp:spPr>
        <a:xfrm>
          <a:off x="14346" y="987"/>
          <a:ext cx="1289516" cy="12895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00698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12-05-2022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Tak for invitationen</a:t>
            </a:r>
          </a:p>
          <a:p>
            <a:endParaRPr lang="da-DK" dirty="0"/>
          </a:p>
          <a:p>
            <a:r>
              <a:rPr lang="da-DK" dirty="0"/>
              <a:t>Formålet med vores besøg er</a:t>
            </a:r>
            <a:r>
              <a:rPr lang="da-DK" baseline="0" dirty="0"/>
              <a:t> at præsentere jer for det kommende ledelsesprogram og overdrage en opgave til jer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95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/>
              <a:t>Programmet står på kilder som Rammepapiret, evalueringer fra program 1.0., tidligere deltageres feedback, samtaler med interessenter og Designgruppens egne program erfaringer.</a:t>
            </a:r>
          </a:p>
          <a:p>
            <a:endParaRPr lang="da-DK" baseline="0" dirty="0"/>
          </a:p>
          <a:p>
            <a:r>
              <a:rPr lang="da-DK" baseline="0" dirty="0"/>
              <a:t>Baseret på en fusion af alle disse kilder, har Designgruppen fortolket formålet i rammepapiret til denne ambition, som programmet søger at indfri:</a:t>
            </a:r>
          </a:p>
          <a:p>
            <a:endParaRPr lang="da-DK" baseline="0" dirty="0"/>
          </a:p>
          <a:p>
            <a:r>
              <a:rPr lang="da-DK" baseline="0" dirty="0"/>
              <a:t>en bevægelse på landsplan og et sæt principper for programmet, der sætter fokus på kerneopgaven, ledelse af forbedringsarbejde og mange forskellige måder at lære, træne og blive inspireret på.</a:t>
            </a:r>
          </a:p>
          <a:p>
            <a:r>
              <a:rPr lang="da-DK" baseline="0" dirty="0"/>
              <a:t>Det deltagerne vil opleve på programmet, vil de kunne tage med hjem og omsætte derhjemme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898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lede 17">
            <a:extLst>
              <a:ext uri="{FF2B5EF4-FFF2-40B4-BE49-F238E27FC236}">
                <a16:creationId xmlns:a16="http://schemas.microsoft.com/office/drawing/2014/main" id="{0FADFA77-4294-4494-B9BA-9EA84CBE1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943871" y="3152939"/>
            <a:ext cx="6624737" cy="1356181"/>
          </a:xfrm>
        </p:spPr>
        <p:txBody>
          <a:bodyPr anchor="t" anchorCtr="0"/>
          <a:lstStyle>
            <a:lvl1pPr>
              <a:defRPr sz="3600">
                <a:solidFill>
                  <a:srgbClr val="5C818B"/>
                </a:solidFill>
              </a:defRPr>
            </a:lvl1pPr>
          </a:lstStyle>
          <a:p>
            <a:r>
              <a:rPr lang="da-DK" dirty="0"/>
              <a:t>Overskrift 36 pt skrives her 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941319" y="4797152"/>
            <a:ext cx="6624737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rgbClr val="5C81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sp>
        <p:nvSpPr>
          <p:cNvPr id="17" name="text" descr="{&quot;templafy&quot;:{&quot;id&quot;:&quot;5a24f27e-a91f-40e4-9a57-11bca2912093&quot;}}" title="Form.PresentationTitle">
            <a:extLst>
              <a:ext uri="{FF2B5EF4-FFF2-40B4-BE49-F238E27FC236}">
                <a16:creationId xmlns:a16="http://schemas.microsoft.com/office/drawing/2014/main" id="{6E96F3D6-F9A3-4A0A-AF11-9947015BA81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27f04b40-1f52-4ad2-8673-19146f74321f&quot;}}" title="UserProfile.Name">
            <a:extLst>
              <a:ext uri="{FF2B5EF4-FFF2-40B4-BE49-F238E27FC236}">
                <a16:creationId xmlns:a16="http://schemas.microsoft.com/office/drawing/2014/main" id="{443C3F1B-6F22-44FD-9D20-8046FEEFD6D9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DB375924-8F1B-4A42-B386-30D658A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40073283-4609-4E3F-B89A-30DFFAA2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57804933" name="image" descr="{&quot;templafy&quot;:{&quot;id&quot;:&quot;5a4e4ddd-03a0-48ad-86fc-790885a0b952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29" name="text" descr="{&quot;templafy&quot;:{&quot;id&quot;:&quot;8cc16c53-fb3f-4121-a465-a2a0d08efebd&quot;}}" hidden="1" title="UserProfile.CenterFreeText">
            <a:extLst>
              <a:ext uri="{FF2B5EF4-FFF2-40B4-BE49-F238E27FC236}">
                <a16:creationId xmlns:a16="http://schemas.microsoft.com/office/drawing/2014/main" id="{5A30AC9F-7EFA-48B4-8857-325A6FCD653B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31" name="text" descr="{&quot;templafy&quot;:{&quot;id&quot;:&quot;0ca78db9-1f34-4a6a-b3d5-428e8457d8fb&quot;}}" hidden="1" title="Form.Manuel_dato">
            <a:extLst>
              <a:ext uri="{FF2B5EF4-FFF2-40B4-BE49-F238E27FC236}">
                <a16:creationId xmlns:a16="http://schemas.microsoft.com/office/drawing/2014/main" id="{85898D87-959A-4A63-81D8-7ADE604F690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dt billed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2">
            <a:extLst>
              <a:ext uri="{FF2B5EF4-FFF2-40B4-BE49-F238E27FC236}">
                <a16:creationId xmlns:a16="http://schemas.microsoft.com/office/drawing/2014/main" id="{C870A587-0A3A-42CA-9458-234900FF9E4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" y="1"/>
            <a:ext cx="7468270" cy="6858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ADD90D0-F6A3-4F85-A196-6E7F39CA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84A09467-3A38-402F-9ED6-D89FA586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Billede 1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AC27FB6-1C90-4BD0-B5D7-007EE3A66C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5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9ED1F91D-CAD7-4803-B48E-26A1E9D134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8800" y="1479519"/>
            <a:ext cx="228036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1 Forøg formindsk">
            <a:extLst>
              <a:ext uri="{FF2B5EF4-FFF2-40B4-BE49-F238E27FC236}">
                <a16:creationId xmlns:a16="http://schemas.microsoft.com/office/drawing/2014/main" id="{C1320887-C283-44C4-A258-0F4F30AB9B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9597" y="2564168"/>
            <a:ext cx="549328" cy="285228"/>
          </a:xfrm>
          <a:prstGeom prst="rect">
            <a:avLst/>
          </a:prstGeom>
        </p:spPr>
      </p:pic>
      <p:pic>
        <p:nvPicPr>
          <p:cNvPr id="20" name="3 Layout">
            <a:extLst>
              <a:ext uri="{FF2B5EF4-FFF2-40B4-BE49-F238E27FC236}">
                <a16:creationId xmlns:a16="http://schemas.microsoft.com/office/drawing/2014/main" id="{65C4A96F-1A4B-422A-A364-36A11A350F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48981" y="3277001"/>
            <a:ext cx="593368" cy="192211"/>
          </a:xfrm>
          <a:prstGeom prst="rect">
            <a:avLst/>
          </a:prstGeom>
        </p:spPr>
      </p:pic>
      <p:pic>
        <p:nvPicPr>
          <p:cNvPr id="21" name="4 Nulstil">
            <a:extLst>
              <a:ext uri="{FF2B5EF4-FFF2-40B4-BE49-F238E27FC236}">
                <a16:creationId xmlns:a16="http://schemas.microsoft.com/office/drawing/2014/main" id="{B4442F1F-206C-4948-A2CE-402C8A7844F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8981" y="4655118"/>
            <a:ext cx="547241" cy="197798"/>
          </a:xfrm>
          <a:prstGeom prst="rect">
            <a:avLst/>
          </a:prstGeom>
        </p:spPr>
      </p:pic>
      <p:sp>
        <p:nvSpPr>
          <p:cNvPr id="22" name="Text Box 3">
            <a:extLst>
              <a:ext uri="{FF2B5EF4-FFF2-40B4-BE49-F238E27FC236}">
                <a16:creationId xmlns:a16="http://schemas.microsoft.com/office/drawing/2014/main" id="{AC472DCD-3E25-4024-9053-0797118E21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331" y="1479519"/>
            <a:ext cx="2160798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 eller hvilken som helst anden pladsholder, klik på pladsholderens kant. TIP: Hold Shift nede og klik på pladsholderen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Indsæt firma billede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 drop ned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Templafy vinduet i højre side af skærmen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Browse efter andre billeder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browse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Indsæt et kopieret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indsætte det kopierede billede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1F9AF259-CD67-4F52-9A1F-EC718D03CD3D}"/>
              </a:ext>
            </a:extLst>
          </p:cNvPr>
          <p:cNvGrpSpPr/>
          <p:nvPr userDrawn="1"/>
        </p:nvGrpSpPr>
        <p:grpSpPr>
          <a:xfrm>
            <a:off x="6241457" y="3341699"/>
            <a:ext cx="740398" cy="934814"/>
            <a:chOff x="6398620" y="3815586"/>
            <a:chExt cx="740398" cy="934814"/>
          </a:xfrm>
        </p:grpSpPr>
        <p:pic>
          <p:nvPicPr>
            <p:cNvPr id="24" name="6 Crop">
              <a:extLst>
                <a:ext uri="{FF2B5EF4-FFF2-40B4-BE49-F238E27FC236}">
                  <a16:creationId xmlns:a16="http://schemas.microsoft.com/office/drawing/2014/main" id="{9CB1AB9A-B60D-4B1E-9CBF-74CFC0E384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8620" y="3815586"/>
              <a:ext cx="337400" cy="321707"/>
            </a:xfrm>
            <a:prstGeom prst="rect">
              <a:avLst/>
            </a:prstGeom>
          </p:spPr>
        </p:pic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5D034CD-5AB5-4128-B1ED-C46433151D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1304" t="11451" r="30180" b="26335"/>
            <a:stretch/>
          </p:blipFill>
          <p:spPr>
            <a:xfrm>
              <a:off x="6442770" y="4118189"/>
              <a:ext cx="696248" cy="632211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6E0524AF-02C9-42C0-A17F-A5980D805B44}"/>
              </a:ext>
            </a:extLst>
          </p:cNvPr>
          <p:cNvGrpSpPr/>
          <p:nvPr userDrawn="1"/>
        </p:nvGrpSpPr>
        <p:grpSpPr>
          <a:xfrm>
            <a:off x="6234489" y="4380694"/>
            <a:ext cx="740397" cy="929593"/>
            <a:chOff x="6391652" y="4854581"/>
            <a:chExt cx="740397" cy="929593"/>
          </a:xfrm>
        </p:grpSpPr>
        <p:pic>
          <p:nvPicPr>
            <p:cNvPr id="29" name="6 Crop">
              <a:extLst>
                <a:ext uri="{FF2B5EF4-FFF2-40B4-BE49-F238E27FC236}">
                  <a16:creationId xmlns:a16="http://schemas.microsoft.com/office/drawing/2014/main" id="{9F98BB02-E51F-4746-B69E-9C71148264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1652" y="4854581"/>
              <a:ext cx="337400" cy="321707"/>
            </a:xfrm>
            <a:prstGeom prst="rect">
              <a:avLst/>
            </a:prstGeom>
          </p:spPr>
        </p:pic>
        <p:pic>
          <p:nvPicPr>
            <p:cNvPr id="36" name="Billede 35">
              <a:extLst>
                <a:ext uri="{FF2B5EF4-FFF2-40B4-BE49-F238E27FC236}">
                  <a16:creationId xmlns:a16="http://schemas.microsoft.com/office/drawing/2014/main" id="{F03B3F55-2CD4-4955-87F4-7332ABF9C31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/>
            <a:srcRect l="1152" t="11676" r="31017" b="26411"/>
            <a:stretch/>
          </p:blipFill>
          <p:spPr>
            <a:xfrm>
              <a:off x="6442770" y="5155024"/>
              <a:ext cx="689279" cy="629150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70C9D30-5E46-4A8F-8AF8-0A3A35FF4070}"/>
              </a:ext>
            </a:extLst>
          </p:cNvPr>
          <p:cNvGrpSpPr/>
          <p:nvPr userDrawn="1"/>
        </p:nvGrpSpPr>
        <p:grpSpPr>
          <a:xfrm>
            <a:off x="6285608" y="2237665"/>
            <a:ext cx="676669" cy="997704"/>
            <a:chOff x="6442771" y="2574072"/>
            <a:chExt cx="676669" cy="997704"/>
          </a:xfrm>
        </p:grpSpPr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6459B022-C4F9-472E-A75D-684BCC54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9" name="Billede 38">
              <a:extLst>
                <a:ext uri="{FF2B5EF4-FFF2-40B4-BE49-F238E27FC236}">
                  <a16:creationId xmlns:a16="http://schemas.microsoft.com/office/drawing/2014/main" id="{6676C55A-9D05-4855-A873-5DA79C7542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40" name="Text Box 3">
            <a:extLst>
              <a:ext uri="{FF2B5EF4-FFF2-40B4-BE49-F238E27FC236}">
                <a16:creationId xmlns:a16="http://schemas.microsoft.com/office/drawing/2014/main" id="{3D524C37-9B03-4C43-9C67-F15B8611C7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82683" y="1479519"/>
            <a:ext cx="2566254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indsætter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nyt, kan billedet lægge sig foran tekst og grafik. Hvis dette sker, højreklik på billedet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</p:txBody>
      </p:sp>
      <p:pic>
        <p:nvPicPr>
          <p:cNvPr id="41" name="6 Beskær">
            <a:extLst>
              <a:ext uri="{FF2B5EF4-FFF2-40B4-BE49-F238E27FC236}">
                <a16:creationId xmlns:a16="http://schemas.microsoft.com/office/drawing/2014/main" id="{6D747865-747C-4723-A63A-8AA2425D45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85312" y="1658669"/>
            <a:ext cx="337400" cy="321707"/>
          </a:xfrm>
          <a:prstGeom prst="rect">
            <a:avLst/>
          </a:prstGeom>
        </p:spPr>
      </p:pic>
      <p:pic>
        <p:nvPicPr>
          <p:cNvPr id="42" name="7 Skalér billede">
            <a:extLst>
              <a:ext uri="{FF2B5EF4-FFF2-40B4-BE49-F238E27FC236}">
                <a16:creationId xmlns:a16="http://schemas.microsoft.com/office/drawing/2014/main" id="{5183FB2B-6E9E-41FC-88C0-479135A148C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085312" y="2019309"/>
            <a:ext cx="359695" cy="335309"/>
          </a:xfrm>
          <a:prstGeom prst="rect">
            <a:avLst/>
          </a:prstGeom>
        </p:spPr>
      </p:pic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F5A184B9-90D9-4973-987E-71621E0A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D015F341-CDF3-4F74-8F12-0BEE0957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D0652-AB80-46FC-A21E-38F4C38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847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D296-97E0-4ECC-BCE1-FC8C9332E7F8}" type="datetimeFigureOut">
              <a:rPr lang="da-DK" smtClean="0"/>
              <a:t>12-05-2022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F0CA-DF58-42C1-96D1-63CDC3FDAE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05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7999" y="1989138"/>
            <a:ext cx="10136614" cy="3996145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7" name="text" descr="{&quot;templafy&quot;:{&quot;id&quot;:&quot;e45bdb66-735d-47e2-a0dd-234e7837c26f&quot;}}" hidden="1" title="UserProfile.CenterFreeText">
            <a:extLst>
              <a:ext uri="{FF2B5EF4-FFF2-40B4-BE49-F238E27FC236}">
                <a16:creationId xmlns:a16="http://schemas.microsoft.com/office/drawing/2014/main" id="{E53FC353-2F0F-4922-821A-1A51D53892CD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9" name="text" descr="{&quot;templafy&quot;:{&quot;id&quot;:&quot;4dda4036-98b2-42a4-a2c2-93edfa66ef6d&quot;}}" title="Form.PresentationTitle">
            <a:extLst>
              <a:ext uri="{FF2B5EF4-FFF2-40B4-BE49-F238E27FC236}">
                <a16:creationId xmlns:a16="http://schemas.microsoft.com/office/drawing/2014/main" id="{53BDA2D0-B22F-42B1-A4C9-3F000756EB91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123864823" name="image" descr="{&quot;templafy&quot;:{&quot;id&quot;:&quot;fd6fe772-42fe-4deb-970d-ff910f24d29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22" name="text" descr="{&quot;templafy&quot;:{&quot;id&quot;:&quot;e3aec226-ce87-4f1e-9730-49c43d4887b8&quot;}}" title="UserProfile.Name">
            <a:extLst>
              <a:ext uri="{FF2B5EF4-FFF2-40B4-BE49-F238E27FC236}">
                <a16:creationId xmlns:a16="http://schemas.microsoft.com/office/drawing/2014/main" id="{2436B9E0-97E8-428C-B474-A1B8FBC4D037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sp>
        <p:nvSpPr>
          <p:cNvPr id="23" name="text" descr="{&quot;templafy&quot;:{&quot;id&quot;:&quot;578e9232-c971-4db3-9317-b0ca24de66d0&quot;}}" hidden="1" title="Form.Manuel_dato">
            <a:extLst>
              <a:ext uri="{FF2B5EF4-FFF2-40B4-BE49-F238E27FC236}">
                <a16:creationId xmlns:a16="http://schemas.microsoft.com/office/drawing/2014/main" id="{D852104B-31C3-45BB-B8A2-2EFD81BDA39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500417958" name="image" descr="{&quot;templafy&quot;:{&quot;id&quot;:&quot;849d8d41-4ac2-45dd-8ba1-0e79b8c5810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  <p:pic>
        <p:nvPicPr>
          <p:cNvPr id="4" name="Billede 3" descr="Et billede, der indeholder tekst&#10;&#10;Automatisk genereret beskrivelse">
            <a:extLst>
              <a:ext uri="{FF2B5EF4-FFF2-40B4-BE49-F238E27FC236}">
                <a16:creationId xmlns:a16="http://schemas.microsoft.com/office/drawing/2014/main" id="{AB4F20AF-CBD4-433C-B202-AC922799AA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billede og 2/3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en-GB" dirty="0"/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1974850"/>
            <a:ext cx="3503865" cy="4118446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5147999" y="1989138"/>
            <a:ext cx="6356613" cy="4104158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C2AF5AB9-1CB1-496F-9EC0-8AEA03F4AD6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920C77BC-0619-4B83-AE63-F3B07DBCC2C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" descr="{&quot;templafy&quot;:{&quot;id&quot;:&quot;4bfe733f-1894-4d64-91af-8de892e1456d&quot;}}" hidden="1" title="UserProfile.CenterFreeText">
            <a:extLst>
              <a:ext uri="{FF2B5EF4-FFF2-40B4-BE49-F238E27FC236}">
                <a16:creationId xmlns:a16="http://schemas.microsoft.com/office/drawing/2014/main" id="{4A81FBCC-2D00-40FA-A91D-C1C678FFE578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2" name="text" descr="{&quot;templafy&quot;:{&quot;id&quot;:&quot;7d3b08f7-7800-4f37-be1d-a17b15e2d5b0&quot;}}" title="Form.PresentationTitle">
            <a:extLst>
              <a:ext uri="{FF2B5EF4-FFF2-40B4-BE49-F238E27FC236}">
                <a16:creationId xmlns:a16="http://schemas.microsoft.com/office/drawing/2014/main" id="{27955C15-87DF-44D3-BB7F-46DF20BDC193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87858736" name="image" descr="{&quot;templafy&quot;:{&quot;id&quot;:&quot;f4ca3820-4749-40d1-aad1-8f5a6abf7a8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26" name="text" descr="{&quot;templafy&quot;:{&quot;id&quot;:&quot;2f5b187c-d725-4bd1-9deb-73811f62cedb&quot;}}" title="UserProfile.Name">
            <a:extLst>
              <a:ext uri="{FF2B5EF4-FFF2-40B4-BE49-F238E27FC236}">
                <a16:creationId xmlns:a16="http://schemas.microsoft.com/office/drawing/2014/main" id="{91271CC7-CBC0-4401-960C-8A2FB37DB8CF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sp>
        <p:nvSpPr>
          <p:cNvPr id="27" name="text" descr="{&quot;templafy&quot;:{&quot;id&quot;:&quot;3e1cbbf7-4fe5-4f06-9f76-8cc2f4cb0612&quot;}}" hidden="1" title="Form.Manuel_dato">
            <a:extLst>
              <a:ext uri="{FF2B5EF4-FFF2-40B4-BE49-F238E27FC236}">
                <a16:creationId xmlns:a16="http://schemas.microsoft.com/office/drawing/2014/main" id="{EF71415C-C868-4AF0-9233-D343B0457C65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sp>
        <p:nvSpPr>
          <p:cNvPr id="13" name="Pladsholder til diasnummer 5">
            <a:extLst>
              <a:ext uri="{FF2B5EF4-FFF2-40B4-BE49-F238E27FC236}">
                <a16:creationId xmlns:a16="http://schemas.microsoft.com/office/drawing/2014/main" id="{1BD301D4-B1F3-4E2B-80B8-84716EBD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8" name="Billede 1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49F82D20-A24B-4ED3-9DC1-FA6201389A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1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" descr="{&quot;templafy&quot;:{&quot;id&quot;:&quot;bdc714a8-d20d-4719-a3c1-b2f834075ade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text" descr="{&quot;templafy&quot;:{&quot;id&quot;:&quot;83148a1f-eba3-4303-bd6d-82076bca1a7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9" name="text" descr="{&quot;templafy&quot;:{&quot;id&quot;:&quot;b2b07c08-6616-44e7-a41a-00ffaa87d8e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0" name="text" descr="{&quot;templafy&quot;:{&quot;id&quot;:&quot;afd9eac1-e16c-442f-a946-7bfd375307bf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pic>
        <p:nvPicPr>
          <p:cNvPr id="460697182" name="image" descr="{&quot;templafy&quot;:{&quot;id&quot;:&quot;08f3f0ff-c39f-4d6c-bcfd-4e4b73446ca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7B82127F-C779-47F3-B900-DFD4552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2A81C073-453A-442E-AB33-B3AAFBCE3378}"/>
              </a:ext>
            </a:extLst>
          </p:cNvPr>
          <p:cNvSpPr txBox="1">
            <a:spLocks/>
          </p:cNvSpPr>
          <p:nvPr userDrawn="1"/>
        </p:nvSpPr>
        <p:spPr>
          <a:xfrm>
            <a:off x="1367391" y="872716"/>
            <a:ext cx="10137524" cy="82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1" kern="1200">
                <a:solidFill>
                  <a:srgbClr val="1F4A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rgbClr val="1F4A60"/>
                </a:solidFill>
              </a:rPr>
              <a:t>Overskrift 28pt i max. to linjer </a:t>
            </a:r>
            <a:br>
              <a:rPr lang="da-DK" dirty="0">
                <a:solidFill>
                  <a:srgbClr val="1F4A60"/>
                </a:solidFill>
              </a:rPr>
            </a:br>
            <a:r>
              <a:rPr lang="da-DK" dirty="0">
                <a:solidFill>
                  <a:srgbClr val="1F4A60"/>
                </a:solidFill>
              </a:rPr>
              <a:t>teksten vokser opad</a:t>
            </a:r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id="{56CBBFB9-5DF3-4D51-9DD2-8C662362C03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7999" y="1989138"/>
            <a:ext cx="10136614" cy="3996145"/>
          </a:xfrm>
        </p:spPr>
        <p:txBody>
          <a:bodyPr/>
          <a:lstStyle>
            <a:lvl1pPr marL="270000" indent="-270000">
              <a:defRPr>
                <a:solidFill>
                  <a:srgbClr val="1F4A60"/>
                </a:solidFill>
              </a:defRPr>
            </a:lvl1pPr>
            <a:lvl2pPr marL="630000" indent="-270000">
              <a:defRPr>
                <a:solidFill>
                  <a:srgbClr val="1F4A60"/>
                </a:solidFill>
              </a:defRPr>
            </a:lvl2pPr>
            <a:lvl3pPr marL="936000" indent="-234000">
              <a:defRPr>
                <a:solidFill>
                  <a:srgbClr val="1F4A60"/>
                </a:solidFill>
              </a:defRPr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24" name="Hvid dæk boks">
            <a:extLst>
              <a:ext uri="{FF2B5EF4-FFF2-40B4-BE49-F238E27FC236}">
                <a16:creationId xmlns:a16="http://schemas.microsoft.com/office/drawing/2014/main" id="{BE699CE1-E7E4-4383-BF65-18BBB39E3EA3}"/>
              </a:ext>
            </a:extLst>
          </p:cNvPr>
          <p:cNvSpPr/>
          <p:nvPr userDrawn="1"/>
        </p:nvSpPr>
        <p:spPr>
          <a:xfrm>
            <a:off x="1" y="0"/>
            <a:ext cx="12199488" cy="6858000"/>
          </a:xfrm>
          <a:prstGeom prst="rect">
            <a:avLst/>
          </a:prstGeom>
          <a:solidFill>
            <a:srgbClr val="1F4A60">
              <a:alpha val="2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>
              <a:solidFill>
                <a:schemeClr val="accent3"/>
              </a:solidFill>
            </a:endParaRPr>
          </a:p>
        </p:txBody>
      </p:sp>
      <p:pic>
        <p:nvPicPr>
          <p:cNvPr id="25" name="Billede 2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97DA42F0-4BB9-402E-88D8-366784AD08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8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7468271" cy="6858000"/>
          </a:xfrm>
          <a:prstGeom prst="rect">
            <a:avLst/>
          </a:prstGeom>
          <a:solidFill>
            <a:schemeClr val="accent3"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>
              <a:solidFill>
                <a:schemeClr val="accent3"/>
              </a:solidFill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" descr="{&quot;templafy&quot;:{&quot;id&quot;:&quot;bdc714a8-d20d-4719-a3c1-b2f834075ade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text" descr="{&quot;templafy&quot;:{&quot;id&quot;:&quot;83148a1f-eba3-4303-bd6d-82076bca1a7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9" name="text" descr="{&quot;templafy&quot;:{&quot;id&quot;:&quot;b2b07c08-6616-44e7-a41a-00ffaa87d8e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0" name="text" descr="{&quot;templafy&quot;:{&quot;id&quot;:&quot;afd9eac1-e16c-442f-a946-7bfd375307bf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4CDF0DB2-1037-4B3D-9866-85FC4F895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6" y="872078"/>
            <a:ext cx="5209234" cy="8269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teksten vokser opad </a:t>
            </a:r>
            <a:endParaRPr lang="en-GB" dirty="0"/>
          </a:p>
        </p:txBody>
      </p:sp>
      <p:sp>
        <p:nvSpPr>
          <p:cNvPr id="34" name="Pladsholder til indhold 2">
            <a:extLst>
              <a:ext uri="{FF2B5EF4-FFF2-40B4-BE49-F238E27FC236}">
                <a16:creationId xmlns:a16="http://schemas.microsoft.com/office/drawing/2014/main" id="{4F6C9FCB-BFA0-43B3-A8D2-73B806091F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66836" y="2006069"/>
            <a:ext cx="5213351" cy="3831675"/>
          </a:xfrm>
        </p:spPr>
        <p:txBody>
          <a:bodyPr/>
          <a:lstStyle>
            <a:lvl1pPr marL="270000" indent="-270000">
              <a:defRPr baseline="0">
                <a:solidFill>
                  <a:schemeClr val="bg1"/>
                </a:solidFill>
              </a:defRPr>
            </a:lvl1pPr>
            <a:lvl2pPr marL="630000" indent="-270000">
              <a:defRPr>
                <a:solidFill>
                  <a:schemeClr val="bg1"/>
                </a:solidFill>
              </a:defRPr>
            </a:lvl2pPr>
            <a:lvl3pPr marL="936000" indent="-234000">
              <a:defRPr>
                <a:solidFill>
                  <a:schemeClr val="bg1"/>
                </a:solidFill>
              </a:defRPr>
            </a:lvl3pPr>
            <a:lvl4pPr marL="1296000" indent="-216000">
              <a:defRPr>
                <a:solidFill>
                  <a:schemeClr val="bg1"/>
                </a:solidFill>
              </a:defRPr>
            </a:lvl4pPr>
            <a:lvl5pPr marL="1656000" indent="-216000">
              <a:defRPr>
                <a:solidFill>
                  <a:schemeClr val="bg1"/>
                </a:solidFill>
              </a:defRPr>
            </a:lvl5pPr>
            <a:lvl6pPr marL="1998000" indent="-180000">
              <a:defRPr>
                <a:solidFill>
                  <a:schemeClr val="bg1"/>
                </a:solidFill>
              </a:defRPr>
            </a:lvl6pPr>
            <a:lvl7pPr marL="2358000" indent="-180000">
              <a:defRPr>
                <a:solidFill>
                  <a:schemeClr val="bg1"/>
                </a:solidFill>
              </a:defRPr>
            </a:lvl7pPr>
            <a:lvl8pPr marL="2718000" indent="-180000">
              <a:defRPr>
                <a:solidFill>
                  <a:schemeClr val="bg1"/>
                </a:solidFill>
              </a:defRPr>
            </a:lvl8pPr>
            <a:lvl9pPr marL="2718000" indent="-180000"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8"/>
            <a:endParaRPr lang="da-DK" dirty="0"/>
          </a:p>
        </p:txBody>
      </p:sp>
      <p:pic>
        <p:nvPicPr>
          <p:cNvPr id="460697182" name="image" descr="{&quot;templafy&quot;:{&quot;id&quot;:&quot;08f3f0ff-c39f-4d6c-bcfd-4e4b73446ca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7B82127F-C779-47F3-B900-DFD4552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6" name="Billede 2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772A754-8120-4FC9-9A6A-B340124D34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  <p:sp>
        <p:nvSpPr>
          <p:cNvPr id="18" name="Pladsholder til indhold 2">
            <a:extLst>
              <a:ext uri="{FF2B5EF4-FFF2-40B4-BE49-F238E27FC236}">
                <a16:creationId xmlns:a16="http://schemas.microsoft.com/office/drawing/2014/main" id="{AE8B615A-4374-4B91-A191-D1DBD7C8C08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781924" y="2006069"/>
            <a:ext cx="4146723" cy="3831675"/>
          </a:xfrm>
        </p:spPr>
        <p:txBody>
          <a:bodyPr/>
          <a:lstStyle>
            <a:lvl1pPr marL="270000" indent="-270000">
              <a:defRPr baseline="0">
                <a:solidFill>
                  <a:srgbClr val="1F4A60"/>
                </a:solidFill>
              </a:defRPr>
            </a:lvl1pPr>
            <a:lvl2pPr marL="630000" indent="-270000">
              <a:defRPr>
                <a:solidFill>
                  <a:srgbClr val="1F4A60"/>
                </a:solidFill>
              </a:defRPr>
            </a:lvl2pPr>
            <a:lvl3pPr marL="936000" indent="-234000">
              <a:defRPr>
                <a:solidFill>
                  <a:srgbClr val="1F4A60"/>
                </a:solidFill>
              </a:defRPr>
            </a:lvl3pPr>
            <a:lvl4pPr marL="1296000" indent="-216000">
              <a:defRPr>
                <a:solidFill>
                  <a:srgbClr val="1F4A60"/>
                </a:solidFill>
              </a:defRPr>
            </a:lvl4pPr>
            <a:lvl5pPr marL="1656000" indent="-216000">
              <a:defRPr>
                <a:solidFill>
                  <a:srgbClr val="1F4A60"/>
                </a:solidFill>
              </a:defRPr>
            </a:lvl5pPr>
            <a:lvl6pPr marL="1998000" indent="-180000">
              <a:defRPr>
                <a:solidFill>
                  <a:srgbClr val="1F4A60"/>
                </a:solidFill>
              </a:defRPr>
            </a:lvl6pPr>
            <a:lvl7pPr marL="2358000" indent="-180000">
              <a:defRPr>
                <a:solidFill>
                  <a:srgbClr val="1F4A60"/>
                </a:solidFill>
              </a:defRPr>
            </a:lvl7pPr>
            <a:lvl8pPr marL="2718000" indent="-180000">
              <a:defRPr>
                <a:solidFill>
                  <a:srgbClr val="1F4A60"/>
                </a:solidFill>
              </a:defRPr>
            </a:lvl8pPr>
            <a:lvl9pPr marL="2538000" indent="0">
              <a:buNone/>
              <a:defRPr sz="1000">
                <a:solidFill>
                  <a:srgbClr val="1F4A60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</p:spTree>
    <p:extLst>
      <p:ext uri="{BB962C8B-B14F-4D97-AF65-F5344CB8AC3E}">
        <p14:creationId xmlns:p14="http://schemas.microsoft.com/office/powerpoint/2010/main" val="179618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7468271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>
              <a:solidFill>
                <a:schemeClr val="accent3"/>
              </a:solidFill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" descr="{&quot;templafy&quot;:{&quot;id&quot;:&quot;bdc714a8-d20d-4719-a3c1-b2f834075ade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text" descr="{&quot;templafy&quot;:{&quot;id&quot;:&quot;83148a1f-eba3-4303-bd6d-82076bca1a7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9" name="text" descr="{&quot;templafy&quot;:{&quot;id&quot;:&quot;b2b07c08-6616-44e7-a41a-00ffaa87d8e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0" name="text" descr="{&quot;templafy&quot;:{&quot;id&quot;:&quot;afd9eac1-e16c-442f-a946-7bfd375307bf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4CDF0DB2-1037-4B3D-9866-85FC4F895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6" y="872078"/>
            <a:ext cx="5209234" cy="8269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teksten vokser opad </a:t>
            </a:r>
            <a:endParaRPr lang="en-GB" dirty="0"/>
          </a:p>
        </p:txBody>
      </p:sp>
      <p:sp>
        <p:nvSpPr>
          <p:cNvPr id="34" name="Pladsholder til indhold 2">
            <a:extLst>
              <a:ext uri="{FF2B5EF4-FFF2-40B4-BE49-F238E27FC236}">
                <a16:creationId xmlns:a16="http://schemas.microsoft.com/office/drawing/2014/main" id="{4F6C9FCB-BFA0-43B3-A8D2-73B806091F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66836" y="2006069"/>
            <a:ext cx="5213351" cy="3831675"/>
          </a:xfrm>
        </p:spPr>
        <p:txBody>
          <a:bodyPr/>
          <a:lstStyle>
            <a:lvl1pPr marL="270000" indent="-270000">
              <a:defRPr baseline="0">
                <a:solidFill>
                  <a:schemeClr val="bg1"/>
                </a:solidFill>
              </a:defRPr>
            </a:lvl1pPr>
            <a:lvl2pPr marL="630000" indent="-270000">
              <a:defRPr>
                <a:solidFill>
                  <a:schemeClr val="bg1"/>
                </a:solidFill>
              </a:defRPr>
            </a:lvl2pPr>
            <a:lvl3pPr marL="936000" indent="-234000">
              <a:defRPr>
                <a:solidFill>
                  <a:schemeClr val="bg1"/>
                </a:solidFill>
              </a:defRPr>
            </a:lvl3pPr>
            <a:lvl4pPr marL="1296000" indent="-216000">
              <a:defRPr>
                <a:solidFill>
                  <a:schemeClr val="bg1"/>
                </a:solidFill>
              </a:defRPr>
            </a:lvl4pPr>
            <a:lvl5pPr marL="1656000" indent="-216000">
              <a:defRPr>
                <a:solidFill>
                  <a:schemeClr val="bg1"/>
                </a:solidFill>
              </a:defRPr>
            </a:lvl5pPr>
            <a:lvl6pPr marL="1998000" indent="-180000">
              <a:defRPr>
                <a:solidFill>
                  <a:schemeClr val="bg1"/>
                </a:solidFill>
              </a:defRPr>
            </a:lvl6pPr>
            <a:lvl7pPr marL="2358000" indent="-180000">
              <a:defRPr>
                <a:solidFill>
                  <a:schemeClr val="bg1"/>
                </a:solidFill>
              </a:defRPr>
            </a:lvl7pPr>
            <a:lvl8pPr marL="2718000" indent="-180000">
              <a:defRPr>
                <a:solidFill>
                  <a:schemeClr val="bg1"/>
                </a:solidFill>
              </a:defRPr>
            </a:lvl8pPr>
            <a:lvl9pPr marL="2718000" indent="-180000"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8"/>
            <a:endParaRPr lang="da-DK" dirty="0"/>
          </a:p>
        </p:txBody>
      </p:sp>
      <p:pic>
        <p:nvPicPr>
          <p:cNvPr id="460697182" name="image" descr="{&quot;templafy&quot;:{&quot;id&quot;:&quot;08f3f0ff-c39f-4d6c-bcfd-4e4b73446ca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7B82127F-C779-47F3-B900-DFD4552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6" name="Billede 2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772A754-8120-4FC9-9A6A-B340124D34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  <p:sp>
        <p:nvSpPr>
          <p:cNvPr id="18" name="Pladsholder til indhold 2">
            <a:extLst>
              <a:ext uri="{FF2B5EF4-FFF2-40B4-BE49-F238E27FC236}">
                <a16:creationId xmlns:a16="http://schemas.microsoft.com/office/drawing/2014/main" id="{AE8B615A-4374-4B91-A191-D1DBD7C8C08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781924" y="2006069"/>
            <a:ext cx="4146723" cy="3831675"/>
          </a:xfrm>
        </p:spPr>
        <p:txBody>
          <a:bodyPr/>
          <a:lstStyle>
            <a:lvl1pPr marL="270000" indent="-270000">
              <a:defRPr baseline="0">
                <a:solidFill>
                  <a:srgbClr val="1F4A60"/>
                </a:solidFill>
              </a:defRPr>
            </a:lvl1pPr>
            <a:lvl2pPr marL="630000" indent="-270000">
              <a:defRPr>
                <a:solidFill>
                  <a:srgbClr val="1F4A60"/>
                </a:solidFill>
              </a:defRPr>
            </a:lvl2pPr>
            <a:lvl3pPr marL="936000" indent="-234000">
              <a:defRPr>
                <a:solidFill>
                  <a:srgbClr val="1F4A60"/>
                </a:solidFill>
              </a:defRPr>
            </a:lvl3pPr>
            <a:lvl4pPr marL="1296000" indent="-216000">
              <a:defRPr>
                <a:solidFill>
                  <a:srgbClr val="1F4A60"/>
                </a:solidFill>
              </a:defRPr>
            </a:lvl4pPr>
            <a:lvl5pPr marL="1656000" indent="-216000">
              <a:defRPr>
                <a:solidFill>
                  <a:srgbClr val="1F4A60"/>
                </a:solidFill>
              </a:defRPr>
            </a:lvl5pPr>
            <a:lvl6pPr marL="1998000" indent="-180000">
              <a:defRPr>
                <a:solidFill>
                  <a:srgbClr val="1F4A60"/>
                </a:solidFill>
              </a:defRPr>
            </a:lvl6pPr>
            <a:lvl7pPr marL="2358000" indent="-180000">
              <a:defRPr>
                <a:solidFill>
                  <a:srgbClr val="1F4A60"/>
                </a:solidFill>
              </a:defRPr>
            </a:lvl7pPr>
            <a:lvl8pPr marL="2718000" indent="-180000">
              <a:defRPr>
                <a:solidFill>
                  <a:srgbClr val="1F4A60"/>
                </a:solidFill>
              </a:defRPr>
            </a:lvl8pPr>
            <a:lvl9pPr marL="2538000" indent="0">
              <a:buNone/>
              <a:defRPr sz="1000">
                <a:solidFill>
                  <a:srgbClr val="1F4A60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</p:spTree>
    <p:extLst>
      <p:ext uri="{BB962C8B-B14F-4D97-AF65-F5344CB8AC3E}">
        <p14:creationId xmlns:p14="http://schemas.microsoft.com/office/powerpoint/2010/main" val="331838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7468271" cy="6858000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>
              <a:solidFill>
                <a:schemeClr val="accent3"/>
              </a:solidFill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" descr="{&quot;templafy&quot;:{&quot;id&quot;:&quot;bdc714a8-d20d-4719-a3c1-b2f834075ade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text" descr="{&quot;templafy&quot;:{&quot;id&quot;:&quot;83148a1f-eba3-4303-bd6d-82076bca1a7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9" name="text" descr="{&quot;templafy&quot;:{&quot;id&quot;:&quot;b2b07c08-6616-44e7-a41a-00ffaa87d8e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0" name="text" descr="{&quot;templafy&quot;:{&quot;id&quot;:&quot;afd9eac1-e16c-442f-a946-7bfd375307bf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4CDF0DB2-1037-4B3D-9866-85FC4F895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6" y="872078"/>
            <a:ext cx="5209234" cy="8269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teksten vokser opad </a:t>
            </a:r>
            <a:endParaRPr lang="en-GB" dirty="0"/>
          </a:p>
        </p:txBody>
      </p:sp>
      <p:sp>
        <p:nvSpPr>
          <p:cNvPr id="34" name="Pladsholder til indhold 2">
            <a:extLst>
              <a:ext uri="{FF2B5EF4-FFF2-40B4-BE49-F238E27FC236}">
                <a16:creationId xmlns:a16="http://schemas.microsoft.com/office/drawing/2014/main" id="{4F6C9FCB-BFA0-43B3-A8D2-73B806091F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66836" y="2006069"/>
            <a:ext cx="5213351" cy="3831675"/>
          </a:xfrm>
        </p:spPr>
        <p:txBody>
          <a:bodyPr/>
          <a:lstStyle>
            <a:lvl1pPr marL="270000" indent="-270000">
              <a:defRPr baseline="0">
                <a:solidFill>
                  <a:schemeClr val="bg1"/>
                </a:solidFill>
              </a:defRPr>
            </a:lvl1pPr>
            <a:lvl2pPr marL="630000" indent="-270000">
              <a:defRPr>
                <a:solidFill>
                  <a:schemeClr val="bg1"/>
                </a:solidFill>
              </a:defRPr>
            </a:lvl2pPr>
            <a:lvl3pPr marL="936000" indent="-234000">
              <a:defRPr>
                <a:solidFill>
                  <a:schemeClr val="bg1"/>
                </a:solidFill>
              </a:defRPr>
            </a:lvl3pPr>
            <a:lvl4pPr marL="1296000" indent="-216000">
              <a:defRPr>
                <a:solidFill>
                  <a:schemeClr val="bg1"/>
                </a:solidFill>
              </a:defRPr>
            </a:lvl4pPr>
            <a:lvl5pPr marL="1656000" indent="-216000">
              <a:defRPr>
                <a:solidFill>
                  <a:schemeClr val="bg1"/>
                </a:solidFill>
              </a:defRPr>
            </a:lvl5pPr>
            <a:lvl6pPr marL="1998000" indent="-180000">
              <a:defRPr>
                <a:solidFill>
                  <a:schemeClr val="bg1"/>
                </a:solidFill>
              </a:defRPr>
            </a:lvl6pPr>
            <a:lvl7pPr marL="2358000" indent="-180000">
              <a:defRPr>
                <a:solidFill>
                  <a:schemeClr val="bg1"/>
                </a:solidFill>
              </a:defRPr>
            </a:lvl7pPr>
            <a:lvl8pPr marL="2718000" indent="-180000">
              <a:defRPr>
                <a:solidFill>
                  <a:schemeClr val="bg1"/>
                </a:solidFill>
              </a:defRPr>
            </a:lvl8pPr>
            <a:lvl9pPr marL="2718000" indent="-180000"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8"/>
            <a:endParaRPr lang="da-DK" dirty="0"/>
          </a:p>
        </p:txBody>
      </p:sp>
      <p:pic>
        <p:nvPicPr>
          <p:cNvPr id="460697182" name="image" descr="{&quot;templafy&quot;:{&quot;id&quot;:&quot;08f3f0ff-c39f-4d6c-bcfd-4e4b73446ca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7B82127F-C779-47F3-B900-DFD4552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6" name="Billede 2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772A754-8120-4FC9-9A6A-B340124D34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  <p:sp>
        <p:nvSpPr>
          <p:cNvPr id="18" name="Pladsholder til indhold 2">
            <a:extLst>
              <a:ext uri="{FF2B5EF4-FFF2-40B4-BE49-F238E27FC236}">
                <a16:creationId xmlns:a16="http://schemas.microsoft.com/office/drawing/2014/main" id="{AE8B615A-4374-4B91-A191-D1DBD7C8C08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781924" y="2006069"/>
            <a:ext cx="4146723" cy="3831675"/>
          </a:xfrm>
        </p:spPr>
        <p:txBody>
          <a:bodyPr/>
          <a:lstStyle>
            <a:lvl1pPr marL="270000" indent="-270000">
              <a:defRPr baseline="0">
                <a:solidFill>
                  <a:srgbClr val="1F4A60"/>
                </a:solidFill>
              </a:defRPr>
            </a:lvl1pPr>
            <a:lvl2pPr marL="630000" indent="-270000">
              <a:defRPr>
                <a:solidFill>
                  <a:srgbClr val="1F4A60"/>
                </a:solidFill>
              </a:defRPr>
            </a:lvl2pPr>
            <a:lvl3pPr marL="936000" indent="-234000">
              <a:defRPr>
                <a:solidFill>
                  <a:srgbClr val="1F4A60"/>
                </a:solidFill>
              </a:defRPr>
            </a:lvl3pPr>
            <a:lvl4pPr marL="1296000" indent="-216000">
              <a:defRPr>
                <a:solidFill>
                  <a:srgbClr val="1F4A60"/>
                </a:solidFill>
              </a:defRPr>
            </a:lvl4pPr>
            <a:lvl5pPr marL="1656000" indent="-216000">
              <a:defRPr>
                <a:solidFill>
                  <a:srgbClr val="1F4A60"/>
                </a:solidFill>
              </a:defRPr>
            </a:lvl5pPr>
            <a:lvl6pPr marL="1998000" indent="-180000">
              <a:defRPr>
                <a:solidFill>
                  <a:srgbClr val="1F4A60"/>
                </a:solidFill>
              </a:defRPr>
            </a:lvl6pPr>
            <a:lvl7pPr marL="2358000" indent="-180000">
              <a:defRPr>
                <a:solidFill>
                  <a:srgbClr val="1F4A60"/>
                </a:solidFill>
              </a:defRPr>
            </a:lvl7pPr>
            <a:lvl8pPr marL="2718000" indent="-180000">
              <a:defRPr>
                <a:solidFill>
                  <a:srgbClr val="1F4A60"/>
                </a:solidFill>
              </a:defRPr>
            </a:lvl8pPr>
            <a:lvl9pPr marL="2538000" indent="0">
              <a:buNone/>
              <a:defRPr sz="1000">
                <a:solidFill>
                  <a:srgbClr val="1F4A60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</p:spTree>
    <p:extLst>
      <p:ext uri="{BB962C8B-B14F-4D97-AF65-F5344CB8AC3E}">
        <p14:creationId xmlns:p14="http://schemas.microsoft.com/office/powerpoint/2010/main" val="9866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7468271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>
              <a:solidFill>
                <a:schemeClr val="accent3"/>
              </a:solidFill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" descr="{&quot;templafy&quot;:{&quot;id&quot;:&quot;bdc714a8-d20d-4719-a3c1-b2f834075ade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text" descr="{&quot;templafy&quot;:{&quot;id&quot;:&quot;83148a1f-eba3-4303-bd6d-82076bca1a7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9" name="text" descr="{&quot;templafy&quot;:{&quot;id&quot;:&quot;b2b07c08-6616-44e7-a41a-00ffaa87d8e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0" name="text" descr="{&quot;templafy&quot;:{&quot;id&quot;:&quot;afd9eac1-e16c-442f-a946-7bfd375307bf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4CDF0DB2-1037-4B3D-9866-85FC4F895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6" y="872078"/>
            <a:ext cx="5209234" cy="8269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teksten vokser opad </a:t>
            </a:r>
            <a:endParaRPr lang="en-GB" dirty="0"/>
          </a:p>
        </p:txBody>
      </p:sp>
      <p:sp>
        <p:nvSpPr>
          <p:cNvPr id="34" name="Pladsholder til indhold 2">
            <a:extLst>
              <a:ext uri="{FF2B5EF4-FFF2-40B4-BE49-F238E27FC236}">
                <a16:creationId xmlns:a16="http://schemas.microsoft.com/office/drawing/2014/main" id="{4F6C9FCB-BFA0-43B3-A8D2-73B806091F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66836" y="2006069"/>
            <a:ext cx="5213351" cy="3831675"/>
          </a:xfrm>
        </p:spPr>
        <p:txBody>
          <a:bodyPr/>
          <a:lstStyle>
            <a:lvl1pPr marL="270000" indent="-270000">
              <a:defRPr baseline="0">
                <a:solidFill>
                  <a:schemeClr val="bg1"/>
                </a:solidFill>
              </a:defRPr>
            </a:lvl1pPr>
            <a:lvl2pPr marL="630000" indent="-270000">
              <a:defRPr>
                <a:solidFill>
                  <a:schemeClr val="bg1"/>
                </a:solidFill>
              </a:defRPr>
            </a:lvl2pPr>
            <a:lvl3pPr marL="936000" indent="-234000">
              <a:defRPr>
                <a:solidFill>
                  <a:schemeClr val="bg1"/>
                </a:solidFill>
              </a:defRPr>
            </a:lvl3pPr>
            <a:lvl4pPr marL="1296000" indent="-216000">
              <a:defRPr>
                <a:solidFill>
                  <a:schemeClr val="bg1"/>
                </a:solidFill>
              </a:defRPr>
            </a:lvl4pPr>
            <a:lvl5pPr marL="1656000" indent="-216000">
              <a:defRPr>
                <a:solidFill>
                  <a:schemeClr val="bg1"/>
                </a:solidFill>
              </a:defRPr>
            </a:lvl5pPr>
            <a:lvl6pPr marL="1998000" indent="-180000">
              <a:defRPr>
                <a:solidFill>
                  <a:schemeClr val="bg1"/>
                </a:solidFill>
              </a:defRPr>
            </a:lvl6pPr>
            <a:lvl7pPr marL="2358000" indent="-180000">
              <a:defRPr>
                <a:solidFill>
                  <a:schemeClr val="bg1"/>
                </a:solidFill>
              </a:defRPr>
            </a:lvl7pPr>
            <a:lvl8pPr marL="2718000" indent="-180000">
              <a:defRPr>
                <a:solidFill>
                  <a:schemeClr val="bg1"/>
                </a:solidFill>
              </a:defRPr>
            </a:lvl8pPr>
            <a:lvl9pPr marL="2718000" indent="-180000"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8"/>
            <a:endParaRPr lang="da-DK" dirty="0"/>
          </a:p>
        </p:txBody>
      </p:sp>
      <p:pic>
        <p:nvPicPr>
          <p:cNvPr id="460697182" name="image" descr="{&quot;templafy&quot;:{&quot;id&quot;:&quot;08f3f0ff-c39f-4d6c-bcfd-4e4b73446ca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7B82127F-C779-47F3-B900-DFD4552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6" name="Billede 2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772A754-8120-4FC9-9A6A-B340124D34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  <p:sp>
        <p:nvSpPr>
          <p:cNvPr id="18" name="Pladsholder til indhold 2">
            <a:extLst>
              <a:ext uri="{FF2B5EF4-FFF2-40B4-BE49-F238E27FC236}">
                <a16:creationId xmlns:a16="http://schemas.microsoft.com/office/drawing/2014/main" id="{AE8B615A-4374-4B91-A191-D1DBD7C8C08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781924" y="2006069"/>
            <a:ext cx="4146723" cy="3831675"/>
          </a:xfrm>
        </p:spPr>
        <p:txBody>
          <a:bodyPr/>
          <a:lstStyle>
            <a:lvl1pPr marL="270000" indent="-270000">
              <a:defRPr baseline="0">
                <a:solidFill>
                  <a:srgbClr val="1F4A60"/>
                </a:solidFill>
              </a:defRPr>
            </a:lvl1pPr>
            <a:lvl2pPr marL="630000" indent="-270000">
              <a:defRPr>
                <a:solidFill>
                  <a:srgbClr val="1F4A60"/>
                </a:solidFill>
              </a:defRPr>
            </a:lvl2pPr>
            <a:lvl3pPr marL="936000" indent="-234000">
              <a:defRPr>
                <a:solidFill>
                  <a:srgbClr val="1F4A60"/>
                </a:solidFill>
              </a:defRPr>
            </a:lvl3pPr>
            <a:lvl4pPr marL="1296000" indent="-216000">
              <a:defRPr>
                <a:solidFill>
                  <a:srgbClr val="1F4A60"/>
                </a:solidFill>
              </a:defRPr>
            </a:lvl4pPr>
            <a:lvl5pPr marL="1656000" indent="-216000">
              <a:defRPr>
                <a:solidFill>
                  <a:srgbClr val="1F4A60"/>
                </a:solidFill>
              </a:defRPr>
            </a:lvl5pPr>
            <a:lvl6pPr marL="1998000" indent="-180000">
              <a:defRPr>
                <a:solidFill>
                  <a:srgbClr val="1F4A60"/>
                </a:solidFill>
              </a:defRPr>
            </a:lvl6pPr>
            <a:lvl7pPr marL="2358000" indent="-180000">
              <a:defRPr>
                <a:solidFill>
                  <a:srgbClr val="1F4A60"/>
                </a:solidFill>
              </a:defRPr>
            </a:lvl7pPr>
            <a:lvl8pPr marL="2718000" indent="-180000">
              <a:defRPr>
                <a:solidFill>
                  <a:srgbClr val="1F4A60"/>
                </a:solidFill>
              </a:defRPr>
            </a:lvl8pPr>
            <a:lvl9pPr marL="2538000" indent="0">
              <a:buNone/>
              <a:defRPr sz="1000">
                <a:solidFill>
                  <a:srgbClr val="1F4A60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</p:spTree>
    <p:extLst>
      <p:ext uri="{BB962C8B-B14F-4D97-AF65-F5344CB8AC3E}">
        <p14:creationId xmlns:p14="http://schemas.microsoft.com/office/powerpoint/2010/main" val="31514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7468271" cy="6858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>
              <a:solidFill>
                <a:schemeClr val="accent3"/>
              </a:solidFill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" descr="{&quot;templafy&quot;:{&quot;id&quot;:&quot;bdc714a8-d20d-4719-a3c1-b2f834075ade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text" descr="{&quot;templafy&quot;:{&quot;id&quot;:&quot;83148a1f-eba3-4303-bd6d-82076bca1a7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9" name="text" descr="{&quot;templafy&quot;:{&quot;id&quot;:&quot;b2b07c08-6616-44e7-a41a-00ffaa87d8e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0" name="text" descr="{&quot;templafy&quot;:{&quot;id&quot;:&quot;afd9eac1-e16c-442f-a946-7bfd375307bf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4CDF0DB2-1037-4B3D-9866-85FC4F895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6" y="872078"/>
            <a:ext cx="5209234" cy="8269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teksten vokser opad </a:t>
            </a:r>
            <a:endParaRPr lang="en-GB" dirty="0"/>
          </a:p>
        </p:txBody>
      </p:sp>
      <p:sp>
        <p:nvSpPr>
          <p:cNvPr id="33" name="Pladsholder til billede 2">
            <a:extLst>
              <a:ext uri="{FF2B5EF4-FFF2-40B4-BE49-F238E27FC236}">
                <a16:creationId xmlns:a16="http://schemas.microsoft.com/office/drawing/2014/main" id="{E4E17A79-F37E-41DA-B54E-BEA03CB50E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468271" y="0"/>
            <a:ext cx="4723729" cy="6858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34" name="Pladsholder til indhold 2">
            <a:extLst>
              <a:ext uri="{FF2B5EF4-FFF2-40B4-BE49-F238E27FC236}">
                <a16:creationId xmlns:a16="http://schemas.microsoft.com/office/drawing/2014/main" id="{4F6C9FCB-BFA0-43B3-A8D2-73B806091F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66836" y="2006069"/>
            <a:ext cx="5213351" cy="3831675"/>
          </a:xfrm>
        </p:spPr>
        <p:txBody>
          <a:bodyPr/>
          <a:lstStyle>
            <a:lvl1pPr marL="270000" indent="-270000">
              <a:defRPr baseline="0">
                <a:solidFill>
                  <a:schemeClr val="bg1"/>
                </a:solidFill>
              </a:defRPr>
            </a:lvl1pPr>
            <a:lvl2pPr marL="630000" indent="-270000">
              <a:defRPr>
                <a:solidFill>
                  <a:schemeClr val="bg1"/>
                </a:solidFill>
              </a:defRPr>
            </a:lvl2pPr>
            <a:lvl3pPr marL="936000" indent="-234000">
              <a:defRPr>
                <a:solidFill>
                  <a:schemeClr val="bg1"/>
                </a:solidFill>
              </a:defRPr>
            </a:lvl3pPr>
            <a:lvl4pPr marL="1296000" indent="-216000">
              <a:defRPr>
                <a:solidFill>
                  <a:schemeClr val="bg1"/>
                </a:solidFill>
              </a:defRPr>
            </a:lvl4pPr>
            <a:lvl5pPr marL="1656000" indent="-216000">
              <a:defRPr>
                <a:solidFill>
                  <a:schemeClr val="bg1"/>
                </a:solidFill>
              </a:defRPr>
            </a:lvl5pPr>
            <a:lvl6pPr marL="1998000" indent="-180000">
              <a:defRPr>
                <a:solidFill>
                  <a:schemeClr val="bg1"/>
                </a:solidFill>
              </a:defRPr>
            </a:lvl6pPr>
            <a:lvl7pPr marL="2358000" indent="-180000">
              <a:defRPr>
                <a:solidFill>
                  <a:schemeClr val="bg1"/>
                </a:solidFill>
              </a:defRPr>
            </a:lvl7pPr>
            <a:lvl8pPr marL="2718000" indent="-180000">
              <a:defRPr>
                <a:solidFill>
                  <a:schemeClr val="bg1"/>
                </a:solidFill>
              </a:defRPr>
            </a:lvl8pPr>
            <a:lvl9pPr marL="2718000" indent="-180000"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  <a:p>
            <a:pPr lvl="8"/>
            <a:endParaRPr lang="da-DK" dirty="0"/>
          </a:p>
        </p:txBody>
      </p:sp>
      <p:pic>
        <p:nvPicPr>
          <p:cNvPr id="460697182" name="image" descr="{&quot;templafy&quot;:{&quot;id&quot;:&quot;08f3f0ff-c39f-4d6c-bcfd-4e4b73446ca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7B82127F-C779-47F3-B900-DFD4552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613" y="6504828"/>
            <a:ext cx="687386" cy="180000"/>
          </a:xfrm>
        </p:spPr>
        <p:txBody>
          <a:bodyPr/>
          <a:lstStyle>
            <a:lvl1pPr>
              <a:defRPr>
                <a:solidFill>
                  <a:srgbClr val="B3B3B3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6" name="Billede 2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772A754-8120-4FC9-9A6A-B340124D34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58298"/>
            <a:ext cx="2488772" cy="34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0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66837" y="872078"/>
            <a:ext cx="10137776" cy="826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6837" y="1993525"/>
            <a:ext cx="10137776" cy="3491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504613" y="6288074"/>
            <a:ext cx="687386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Footer" hidden="1"/>
          <p:cNvSpPr>
            <a:spLocks noGrp="1"/>
          </p:cNvSpPr>
          <p:nvPr>
            <p:ph type="ftr" sz="quarter" idx="3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100" kern="1200" dirty="0">
                <a:noFill/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4" name="Dato" hidden="1"/>
          <p:cNvSpPr>
            <a:spLocks noGrp="1"/>
          </p:cNvSpPr>
          <p:nvPr>
            <p:ph type="dt" sz="half" idx="2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80" r:id="rId4"/>
    <p:sldLayoutId id="2147483676" r:id="rId5"/>
    <p:sldLayoutId id="2147483679" r:id="rId6"/>
    <p:sldLayoutId id="2147483678" r:id="rId7"/>
    <p:sldLayoutId id="2147483677" r:id="rId8"/>
    <p:sldLayoutId id="2147483672" r:id="rId9"/>
    <p:sldLayoutId id="2147483675" r:id="rId10"/>
    <p:sldLayoutId id="2147483667" r:id="rId11"/>
    <p:sldLayoutId id="2147483681" r:id="rId1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rgbClr val="1F4A60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rgbClr val="1F4A60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rgbClr val="1F4A60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rgbClr val="1F4A60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rgbClr val="1F4A60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rgbClr val="1F4A60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rgbClr val="1F4A60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rgbClr val="1F4A60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rgbClr val="1F4A60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rgbClr val="1F4A60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071" userDrawn="1">
          <p15:clr>
            <a:srgbClr val="F26B43"/>
          </p15:clr>
        </p15:guide>
        <p15:guide id="6" orient="horz" pos="1253" userDrawn="1">
          <p15:clr>
            <a:srgbClr val="F26B43"/>
          </p15:clr>
        </p15:guide>
        <p15:guide id="7" orient="horz" pos="3455" userDrawn="1">
          <p15:clr>
            <a:srgbClr val="F26B43"/>
          </p15:clr>
        </p15:guide>
        <p15:guide id="10" pos="861" userDrawn="1">
          <p15:clr>
            <a:srgbClr val="F26B43"/>
          </p15:clr>
        </p15:guide>
        <p15:guide id="11" pos="7247" userDrawn="1">
          <p15:clr>
            <a:srgbClr val="F26B43"/>
          </p15:clr>
        </p15:guide>
        <p15:guide id="12" pos="3963" userDrawn="1">
          <p15:clr>
            <a:srgbClr val="F26B43"/>
          </p15:clr>
        </p15:guide>
        <p15:guide id="13" pos="41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bjs@rsyd.dk" TargetMode="External"/><Relationship Id="rId2" Type="http://schemas.openxmlformats.org/officeDocument/2006/relationships/hyperlink" Target="https://rm.plan2learn.dk/dl.aspx?xmg=cc7639ac-7169-41d8-821f-c9f13558b362&amp;r=KursusValg.aspx?id=8878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m.plan2learn.dk/dl.aspx?xmg=cc7639ac-7169-41d8-821f-c9f13558b362&amp;r=KursusValg.aspx?id=8878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7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9.svg"/><Relationship Id="rId4" Type="http://schemas.openxmlformats.org/officeDocument/2006/relationships/diagramLayout" Target="../diagrams/layout1.xml"/><Relationship Id="rId1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Det Nationale Ledelsesprogram på Sundhedsområdet</a:t>
            </a:r>
            <a:br>
              <a:rPr lang="da-DK" dirty="0"/>
            </a:br>
            <a:r>
              <a:rPr lang="da-DK" sz="1800" dirty="0"/>
              <a:t>Version 2.0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000" dirty="0" smtClean="0">
                <a:solidFill>
                  <a:schemeClr val="tx1"/>
                </a:solidFill>
              </a:rPr>
              <a:t>Baggrund</a:t>
            </a:r>
            <a:r>
              <a:rPr lang="da-DK" sz="2000" dirty="0">
                <a:solidFill>
                  <a:schemeClr val="tx1"/>
                </a:solidFill>
              </a:rPr>
              <a:t>, sammenhæng og opgave </a:t>
            </a:r>
            <a:r>
              <a:rPr lang="da-DK" dirty="0" smtClean="0">
                <a:solidFill>
                  <a:schemeClr val="tx1"/>
                </a:solidFill>
              </a:rPr>
              <a:t>SOF’ i Region Syddanmark.</a:t>
            </a:r>
            <a:endParaRPr lang="da-DK" sz="2000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April, </a:t>
            </a:r>
            <a:r>
              <a:rPr lang="da-DK" sz="2000" dirty="0" smtClean="0">
                <a:solidFill>
                  <a:schemeClr val="tx1"/>
                </a:solidFill>
              </a:rPr>
              <a:t>2022</a:t>
            </a: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6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88452BA-CE6B-49E7-8F96-03C4AF19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Opgaven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Udvælgelse af forbedringsinitiativ</a:t>
            </a:r>
            <a:endParaRPr lang="da-DK" dirty="0"/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B1334BB2-EFB7-4221-96BF-691765A86B1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da-DK" sz="2400" dirty="0" smtClean="0"/>
          </a:p>
          <a:p>
            <a:r>
              <a:rPr lang="da-DK" sz="2400" dirty="0" smtClean="0"/>
              <a:t>En </a:t>
            </a:r>
            <a:r>
              <a:rPr lang="da-DK" sz="2400" dirty="0"/>
              <a:t>tværgående indsats som har til sigte at skabe værdi for </a:t>
            </a:r>
            <a:r>
              <a:rPr lang="da-DK" sz="2400" dirty="0" smtClean="0"/>
              <a:t>borgerne/patienterne</a:t>
            </a:r>
          </a:p>
          <a:p>
            <a:r>
              <a:rPr lang="da-DK" sz="2400" dirty="0" smtClean="0"/>
              <a:t>En indsats, som allerede har tværgående ledelsesfokus/på vej i nær fremtid</a:t>
            </a:r>
          </a:p>
          <a:p>
            <a:r>
              <a:rPr lang="da-DK" sz="2400" dirty="0" smtClean="0"/>
              <a:t>En indsats, som giver mening på tværs</a:t>
            </a:r>
          </a:p>
          <a:p>
            <a:r>
              <a:rPr lang="da-DK" sz="2400" dirty="0" smtClean="0"/>
              <a:t>En indsats, der meningsfuldt involverer medarbejdere på tværs</a:t>
            </a:r>
            <a:endParaRPr lang="da-DK" sz="2400" dirty="0"/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0758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Opgaven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Opgavepapir til SOF’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endParaRPr lang="da-DK" sz="2400" dirty="0" smtClean="0"/>
          </a:p>
          <a:p>
            <a:r>
              <a:rPr lang="da-DK" sz="2400" dirty="0" smtClean="0"/>
              <a:t>2-4 forbedringsinitiativ</a:t>
            </a:r>
          </a:p>
          <a:p>
            <a:r>
              <a:rPr lang="da-DK" sz="2400" dirty="0" smtClean="0"/>
              <a:t>2-4 antal ledere pr. initiativ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400" b="1" dirty="0" smtClean="0"/>
              <a:t>       Deadline for indmelding den 31. maj 2022</a:t>
            </a:r>
          </a:p>
          <a:p>
            <a:endParaRPr lang="da-DK" sz="2400" b="1" dirty="0"/>
          </a:p>
          <a:p>
            <a:r>
              <a:rPr lang="da-DK" sz="2400" dirty="0" smtClean="0"/>
              <a:t>Invitation til den enkelte leder med præcis navn på forbedringsinitiativ</a:t>
            </a:r>
          </a:p>
          <a:p>
            <a:r>
              <a:rPr lang="da-DK" sz="2400" dirty="0" smtClean="0"/>
              <a:t>Den enkelte leder forestår selv sin egen tilmelding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400" b="1" dirty="0" smtClean="0"/>
              <a:t>       </a:t>
            </a:r>
            <a:r>
              <a:rPr lang="da-DK" sz="2000" dirty="0">
                <a:hlinkClick r:id="rId2"/>
              </a:rPr>
              <a:t>https://rm.plan2learn.dk/dl.aspx?xmg=cc7639ac-7169-41d8-821f-c9f13558b362&amp;r=KursusValg.aspx?id=88782</a:t>
            </a:r>
            <a:endParaRPr lang="da-DK" sz="2400" b="1" dirty="0" smtClean="0"/>
          </a:p>
          <a:p>
            <a:endParaRPr lang="da-DK" sz="2400" b="1" dirty="0"/>
          </a:p>
          <a:p>
            <a:pPr marL="0" indent="0">
              <a:buNone/>
            </a:pPr>
            <a:endParaRPr lang="da-DK" sz="1900" b="1" dirty="0" smtClean="0"/>
          </a:p>
          <a:p>
            <a:pPr marL="0" indent="0">
              <a:buNone/>
            </a:pPr>
            <a:r>
              <a:rPr lang="da-DK" sz="1900" b="1" dirty="0" smtClean="0"/>
              <a:t>Kontakt</a:t>
            </a:r>
          </a:p>
          <a:p>
            <a:pPr marL="0" indent="0">
              <a:buNone/>
            </a:pPr>
            <a:r>
              <a:rPr lang="da-DK" sz="1400" dirty="0" smtClean="0"/>
              <a:t>Bibi Asklund, Komponent/på vegne af KL – bias@komponent.dk</a:t>
            </a:r>
          </a:p>
          <a:p>
            <a:pPr marL="0" indent="0">
              <a:buNone/>
            </a:pPr>
            <a:r>
              <a:rPr lang="da-DK" sz="1400" dirty="0" smtClean="0"/>
              <a:t>Lise Holten, KL – LHT@kl.dk</a:t>
            </a:r>
          </a:p>
          <a:p>
            <a:pPr marL="0" indent="0">
              <a:buNone/>
            </a:pPr>
            <a:r>
              <a:rPr lang="da-DK" sz="1400" dirty="0" smtClean="0"/>
              <a:t>Lars Bo Stenderup, Region Syddanmark – </a:t>
            </a:r>
            <a:r>
              <a:rPr lang="da-DK" sz="1400" dirty="0" smtClean="0">
                <a:hlinkClick r:id="rId3"/>
              </a:rPr>
              <a:t>lbjs@rsyd.dk</a:t>
            </a:r>
            <a:r>
              <a:rPr lang="da-DK" sz="1400" dirty="0" smtClean="0"/>
              <a:t> 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082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Tilmeldingsprocedure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sz="2000" dirty="0"/>
              <a:t>Når deltagere er udpeget, bedes de tilmelde sig individuelt på Plan2Learn på dette link:</a:t>
            </a:r>
            <a:br>
              <a:rPr lang="da-DK" sz="2000" dirty="0"/>
            </a:br>
            <a:endParaRPr lang="da-DK" sz="2000" dirty="0"/>
          </a:p>
          <a:p>
            <a:r>
              <a:rPr lang="da-DK" sz="2000" u="sng" dirty="0">
                <a:hlinkClick r:id="rId2"/>
              </a:rPr>
              <a:t>https://rm.plan2learn.dk/dl.aspx?xmg=cc7639ac-7169-41d8-821f-c9f13558b362&amp;r=KursusValg.aspx?id=88782</a:t>
            </a:r>
            <a:endParaRPr lang="da-DK" sz="2000" dirty="0"/>
          </a:p>
          <a:p>
            <a:endParaRPr lang="da-DK" sz="2000" dirty="0"/>
          </a:p>
          <a:p>
            <a:r>
              <a:rPr lang="da-DK" sz="2000" dirty="0"/>
              <a:t>Her skal de informere om:</a:t>
            </a:r>
          </a:p>
          <a:p>
            <a:pPr marL="285693" indent="-285693"/>
            <a:r>
              <a:rPr lang="da-DK" sz="1600" dirty="0"/>
              <a:t>Navn</a:t>
            </a:r>
          </a:p>
          <a:p>
            <a:pPr marL="285693" indent="-285693"/>
            <a:r>
              <a:rPr lang="da-DK" sz="1600" dirty="0"/>
              <a:t>Stilling</a:t>
            </a:r>
          </a:p>
          <a:p>
            <a:pPr marL="285693" indent="-285693"/>
            <a:r>
              <a:rPr lang="da-DK" sz="1600" dirty="0"/>
              <a:t>Kommune/region</a:t>
            </a:r>
          </a:p>
          <a:p>
            <a:pPr marL="285693" indent="-285693"/>
            <a:r>
              <a:rPr lang="da-DK" sz="1600" dirty="0"/>
              <a:t>Arbejdssted </a:t>
            </a:r>
          </a:p>
          <a:p>
            <a:pPr marL="285693" indent="-285693"/>
            <a:r>
              <a:rPr lang="da-DK" sz="1600" dirty="0"/>
              <a:t>Telefon</a:t>
            </a:r>
          </a:p>
          <a:p>
            <a:pPr marL="285693" indent="-285693"/>
            <a:r>
              <a:rPr lang="da-DK" sz="1600" dirty="0"/>
              <a:t>Mail</a:t>
            </a:r>
          </a:p>
          <a:p>
            <a:pPr marL="285693" indent="-285693"/>
            <a:r>
              <a:rPr lang="da-DK" sz="1600" dirty="0"/>
              <a:t>Navn på </a:t>
            </a:r>
            <a:r>
              <a:rPr lang="da-DK" sz="1600" dirty="0" smtClean="0"/>
              <a:t>SOF/Sundhedsklynge, </a:t>
            </a:r>
            <a:r>
              <a:rPr lang="da-DK" sz="1600" dirty="0"/>
              <a:t>som har udpeget dem</a:t>
            </a:r>
          </a:p>
          <a:p>
            <a:pPr marL="285693" indent="-285693"/>
            <a:r>
              <a:rPr lang="da-DK" sz="1600" dirty="0"/>
              <a:t>Overskrift på forbedringsinitiativ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8039766" y="5806455"/>
            <a:ext cx="2964165" cy="646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chemeClr val="tx2"/>
                </a:solidFill>
              </a:rPr>
              <a:t>Tilmelding gerne så hurtigt </a:t>
            </a:r>
            <a:br>
              <a:rPr lang="da-DK" b="1" dirty="0">
                <a:solidFill>
                  <a:schemeClr val="tx2"/>
                </a:solidFill>
              </a:rPr>
            </a:br>
            <a:r>
              <a:rPr lang="da-DK" b="1" dirty="0">
                <a:solidFill>
                  <a:schemeClr val="tx2"/>
                </a:solidFill>
              </a:rPr>
              <a:t>som muligt og senest 31. maj</a:t>
            </a:r>
          </a:p>
        </p:txBody>
      </p:sp>
    </p:spTree>
    <p:extLst>
      <p:ext uri="{BB962C8B-B14F-4D97-AF65-F5344CB8AC3E}">
        <p14:creationId xmlns:p14="http://schemas.microsoft.com/office/powerpoint/2010/main" val="34035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E923A69-2DDA-41B9-AEA9-F38CBD4E5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Sådan </a:t>
            </a:r>
            <a:r>
              <a:rPr lang="da-DK" dirty="0" smtClean="0"/>
              <a:t>kan SOF’ </a:t>
            </a:r>
            <a:r>
              <a:rPr lang="da-DK" dirty="0"/>
              <a:t>følge og støtte forbedringsinitiativerne</a:t>
            </a:r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5105A80B-D056-415A-985E-95CB334D3A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109" indent="-457109"/>
            <a:r>
              <a:rPr lang="da-DK" sz="2400" dirty="0"/>
              <a:t>Løbende spørge: Hvordan går det? Hvad kan vi hjælpe med?</a:t>
            </a:r>
          </a:p>
          <a:p>
            <a:pPr marL="457109" indent="-457109"/>
            <a:r>
              <a:rPr lang="da-DK" sz="2400" dirty="0"/>
              <a:t>Flytte barrierer i egne organisationer, fx bøvl med data eller samarbejde</a:t>
            </a:r>
          </a:p>
          <a:p>
            <a:pPr marL="457109" indent="-457109"/>
            <a:r>
              <a:rPr lang="da-DK" sz="2400" dirty="0"/>
              <a:t>”Brande” initiativet i relevante sammenhænge</a:t>
            </a:r>
          </a:p>
          <a:p>
            <a:pPr marL="457109" indent="-457109"/>
            <a:r>
              <a:rPr lang="da-DK" sz="2400" dirty="0"/>
              <a:t>Sikre at erfaringer, data og resultater bliver delt og overført til relevante andre organisationer</a:t>
            </a:r>
          </a:p>
          <a:p>
            <a:pPr marL="457109" indent="-457109"/>
            <a:r>
              <a:rPr lang="da-DK" sz="2400" dirty="0"/>
              <a:t>Sætte forbedringsinitiativerne </a:t>
            </a:r>
            <a:r>
              <a:rPr lang="da-DK" sz="2400" dirty="0" smtClean="0"/>
              <a:t>på </a:t>
            </a:r>
            <a:r>
              <a:rPr lang="da-DK" sz="2400" dirty="0"/>
              <a:t>dagsorden, - vi anbefalinger tre gange, mens programmet kører</a:t>
            </a:r>
          </a:p>
          <a:p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6312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1464" y="476672"/>
            <a:ext cx="10137524" cy="828000"/>
          </a:xfrm>
        </p:spPr>
        <p:txBody>
          <a:bodyPr/>
          <a:lstStyle/>
          <a:p>
            <a:r>
              <a:rPr lang="da-DK" sz="2000" dirty="0"/>
              <a:t>Styregruppen For det Nationale Ledelsesprogram på Sundhedsområdet </a:t>
            </a:r>
            <a:br>
              <a:rPr lang="da-DK" sz="2000" dirty="0"/>
            </a:br>
            <a:r>
              <a:rPr lang="da-DK" sz="2000" dirty="0"/>
              <a:t>version 2.0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14</a:t>
            </a:fld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>
          <a:xfrm>
            <a:off x="1367999" y="1556792"/>
            <a:ext cx="10136614" cy="4428491"/>
          </a:xfrm>
        </p:spPr>
        <p:txBody>
          <a:bodyPr/>
          <a:lstStyle/>
          <a:p>
            <a:r>
              <a:rPr lang="da-DK" sz="1600" dirty="0"/>
              <a:t>Erik Jylling (</a:t>
            </a:r>
            <a:r>
              <a:rPr lang="da-DK" sz="1600" dirty="0" err="1"/>
              <a:t>fmd</a:t>
            </a:r>
            <a:r>
              <a:rPr lang="da-DK" sz="1600" dirty="0"/>
              <a:t>), sundhedspolitisk direktør, Danske Regioner</a:t>
            </a:r>
          </a:p>
          <a:p>
            <a:r>
              <a:rPr lang="da-DK" sz="1600" dirty="0"/>
              <a:t>Anne-Mette Bang Termansen, enhedschef, Ledelse og Organisation, Region Hovedstaden</a:t>
            </a:r>
          </a:p>
          <a:p>
            <a:r>
              <a:rPr lang="da-DK" sz="1600" dirty="0"/>
              <a:t>Anne-Sofie Fanøe Klee/Louise Sauer, teamleder, Kontor for Sygehuspolitik, Sundhedsministeriet</a:t>
            </a:r>
          </a:p>
          <a:p>
            <a:r>
              <a:rPr lang="da-DK" sz="1600" dirty="0"/>
              <a:t>Emilie Sophie Frank, seniorkonsulent, Center for Sundheds- og Socialpolitik, Danske Regioner</a:t>
            </a:r>
          </a:p>
          <a:p>
            <a:r>
              <a:rPr lang="da-DK" sz="1600" dirty="0"/>
              <a:t>Jonatan </a:t>
            </a:r>
            <a:r>
              <a:rPr lang="da-DK" sz="1600" dirty="0" err="1"/>
              <a:t>Schloss</a:t>
            </a:r>
            <a:r>
              <a:rPr lang="da-DK" sz="1600" dirty="0"/>
              <a:t>, direktør, Komponent</a:t>
            </a:r>
          </a:p>
          <a:p>
            <a:r>
              <a:rPr lang="da-DK" sz="1600" dirty="0"/>
              <a:t>Karina Jensen, chef for Koncern Sundhed, Region Sjælland</a:t>
            </a:r>
          </a:p>
          <a:p>
            <a:r>
              <a:rPr lang="da-DK" sz="1600" dirty="0"/>
              <a:t>Mariane Therkelsen, direktør, Mennesker og Organisation, Region Nordjylland</a:t>
            </a:r>
          </a:p>
          <a:p>
            <a:r>
              <a:rPr lang="da-DK" sz="1600" dirty="0"/>
              <a:t>Nanna Skovgaard/Lise Holten, kontorchef og chefkonsulent, Ældre- og Sundhedsområdet, KL</a:t>
            </a:r>
          </a:p>
          <a:p>
            <a:r>
              <a:rPr lang="da-DK" sz="1600" dirty="0"/>
              <a:t>Ole Thomsen, regionsdirektør, Region Midtjylland</a:t>
            </a:r>
          </a:p>
          <a:p>
            <a:r>
              <a:rPr lang="da-DK" sz="1600" dirty="0"/>
              <a:t>Susanne Hoffmann, afdelingschef, Ledelsesakademiet, Region Syddanmark</a:t>
            </a:r>
          </a:p>
          <a:p>
            <a:r>
              <a:rPr lang="da-DK" sz="1600" dirty="0"/>
              <a:t>Søren Brostrøm, direktør, Sundhedsstyrelsen</a:t>
            </a:r>
          </a:p>
          <a:p>
            <a:r>
              <a:rPr lang="da-DK" sz="1600" dirty="0"/>
              <a:t>Søren Varder, souschef, Finansministeriet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13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Programmet er funderet på følgende principper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109" indent="-457109"/>
            <a:r>
              <a:rPr lang="da-DK" dirty="0"/>
              <a:t>Systematisk inddragelse af borger/patient behov</a:t>
            </a:r>
          </a:p>
          <a:p>
            <a:pPr marL="457109" indent="-457109"/>
            <a:r>
              <a:rPr lang="da-DK" dirty="0"/>
              <a:t>Stærkt ledelses- og organisationsfokus på tværsektorielt forbedringsarbejde med løbende implementeringer </a:t>
            </a:r>
          </a:p>
          <a:p>
            <a:pPr marL="457109" indent="-457109"/>
            <a:r>
              <a:rPr lang="da-DK" dirty="0"/>
              <a:t>”All </a:t>
            </a:r>
            <a:r>
              <a:rPr lang="da-DK" dirty="0" err="1"/>
              <a:t>teach</a:t>
            </a:r>
            <a:r>
              <a:rPr lang="da-DK" dirty="0"/>
              <a:t> – all </a:t>
            </a:r>
            <a:r>
              <a:rPr lang="da-DK" dirty="0" err="1"/>
              <a:t>learn</a:t>
            </a:r>
            <a:r>
              <a:rPr lang="da-DK" dirty="0"/>
              <a:t>” og aktionslæringsprincippet </a:t>
            </a:r>
          </a:p>
          <a:p>
            <a:pPr marL="457109" indent="-457109"/>
            <a:r>
              <a:rPr lang="da-DK" dirty="0"/>
              <a:t>Inspiration fra ind- og udland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19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633657" y="549346"/>
            <a:ext cx="10077667" cy="8997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1" kern="1200">
                <a:solidFill>
                  <a:srgbClr val="1F4A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Det Nationale Ledelsesprogram</a:t>
            </a:r>
            <a:endParaRPr lang="da-DK" dirty="0"/>
          </a:p>
        </p:txBody>
      </p:sp>
      <p:cxnSp>
        <p:nvCxnSpPr>
          <p:cNvPr id="6" name="Lige pilforbindelse 5"/>
          <p:cNvCxnSpPr>
            <a:cxnSpLocks/>
            <a:stCxn id="7" idx="2"/>
          </p:cNvCxnSpPr>
          <p:nvPr/>
        </p:nvCxnSpPr>
        <p:spPr bwMode="auto">
          <a:xfrm flipV="1">
            <a:off x="1838260" y="1890890"/>
            <a:ext cx="10140114" cy="6498"/>
          </a:xfrm>
          <a:prstGeom prst="straightConnector1">
            <a:avLst/>
          </a:prstGeom>
          <a:ln w="44450"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1838260" y="1807410"/>
            <a:ext cx="179958" cy="17995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802804" y="1418460"/>
            <a:ext cx="988055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September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2021653" y="2183961"/>
            <a:ext cx="1372450" cy="24480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Fundament</a:t>
            </a:r>
          </a:p>
          <a:p>
            <a:pPr algn="ctr"/>
            <a:endParaRPr lang="da-DK" sz="1600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Overordnet nationalt afsæt 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Ledelse af samarbejde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Formål og mål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0" name="Afrundet rektangel 9"/>
          <p:cNvSpPr/>
          <p:nvPr/>
        </p:nvSpPr>
        <p:spPr>
          <a:xfrm>
            <a:off x="3583075" y="2155813"/>
            <a:ext cx="2493782" cy="24480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Forberedelse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Kommunikation og mobilisering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Roller og opgaver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Tilgange i forbedringsarbejdet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Tryghed i arbejdet med initiativet</a:t>
            </a:r>
          </a:p>
          <a:p>
            <a:pPr algn="ctr"/>
            <a:endParaRPr lang="da-DK" sz="1100" dirty="0">
              <a:solidFill>
                <a:srgbClr val="FF0000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1" name="Afrundet rektangel 10"/>
          <p:cNvSpPr/>
          <p:nvPr/>
        </p:nvSpPr>
        <p:spPr>
          <a:xfrm>
            <a:off x="6206095" y="2132810"/>
            <a:ext cx="4149582" cy="24480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Forandring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Ledelse af forbedringsarbejdet i lokal praksis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2" name="Afrundet rektangel 11"/>
          <p:cNvSpPr/>
          <p:nvPr/>
        </p:nvSpPr>
        <p:spPr>
          <a:xfrm>
            <a:off x="10508772" y="2132810"/>
            <a:ext cx="1562509" cy="24480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Fastholdelse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r>
              <a:rPr lang="da-DK" sz="1100" dirty="0">
                <a:solidFill>
                  <a:schemeClr val="bg1"/>
                </a:solidFill>
              </a:rPr>
              <a:t>Organisatoriske sammenhænge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r>
              <a:rPr lang="da-DK" sz="1100" dirty="0" err="1">
                <a:solidFill>
                  <a:schemeClr val="bg1"/>
                </a:solidFill>
              </a:rPr>
              <a:t>Opskalering</a:t>
            </a:r>
            <a:r>
              <a:rPr lang="da-DK" sz="1100" dirty="0">
                <a:solidFill>
                  <a:schemeClr val="bg1"/>
                </a:solidFill>
              </a:rPr>
              <a:t> og spredning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5682062" y="1480659"/>
            <a:ext cx="667016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Januar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11018219" y="1488684"/>
            <a:ext cx="473096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Juni</a:t>
            </a:r>
          </a:p>
        </p:txBody>
      </p:sp>
      <p:sp>
        <p:nvSpPr>
          <p:cNvPr id="15" name="Ellipse 14"/>
          <p:cNvSpPr/>
          <p:nvPr/>
        </p:nvSpPr>
        <p:spPr>
          <a:xfrm>
            <a:off x="5984889" y="1800911"/>
            <a:ext cx="179958" cy="17995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16" name="Afrundet rektangel 12">
            <a:extLst>
              <a:ext uri="{FF2B5EF4-FFF2-40B4-BE49-F238E27FC236}">
                <a16:creationId xmlns:a16="http://schemas.microsoft.com/office/drawing/2014/main" id="{599FD3DE-9542-457F-9218-1D3E1C161253}"/>
              </a:ext>
            </a:extLst>
          </p:cNvPr>
          <p:cNvSpPr/>
          <p:nvPr/>
        </p:nvSpPr>
        <p:spPr>
          <a:xfrm>
            <a:off x="155547" y="2183961"/>
            <a:ext cx="1764955" cy="4095422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Forudsætninger</a:t>
            </a:r>
          </a:p>
          <a:p>
            <a:pPr algn="ctr"/>
            <a:endParaRPr lang="da-DK" sz="1600" dirty="0">
              <a:solidFill>
                <a:schemeClr val="bg1"/>
              </a:solidFill>
            </a:endParaRPr>
          </a:p>
          <a:p>
            <a:pPr algn="ctr"/>
            <a:r>
              <a:rPr lang="da-DK" sz="1100" dirty="0">
                <a:solidFill>
                  <a:schemeClr val="bg1"/>
                </a:solidFill>
              </a:rPr>
              <a:t>Opgaver i sundhedsklyngen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r>
              <a:rPr lang="da-DK" sz="1100" dirty="0">
                <a:solidFill>
                  <a:schemeClr val="bg1"/>
                </a:solidFill>
              </a:rPr>
              <a:t>Opgaver i egen organisation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r>
              <a:rPr lang="da-DK" sz="1100" dirty="0">
                <a:solidFill>
                  <a:schemeClr val="bg1"/>
                </a:solidFill>
              </a:rPr>
              <a:t>Opgaver til programdeltager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pic>
        <p:nvPicPr>
          <p:cNvPr id="17" name="Pladsholder til indhold 13">
            <a:extLst>
              <a:ext uri="{FF2B5EF4-FFF2-40B4-BE49-F238E27FC236}">
                <a16:creationId xmlns:a16="http://schemas.microsoft.com/office/drawing/2014/main" id="{DC3455FC-14A2-4441-B993-F0C5697B36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806" y="3062080"/>
            <a:ext cx="1503996" cy="1202567"/>
          </a:xfrm>
          <a:prstGeom prst="rect">
            <a:avLst/>
          </a:prstGeom>
        </p:spPr>
      </p:pic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D54A4405-53B2-46EB-9A2F-C8467061E00B}"/>
              </a:ext>
            </a:extLst>
          </p:cNvPr>
          <p:cNvGraphicFramePr/>
          <p:nvPr/>
        </p:nvGraphicFramePr>
        <p:xfrm>
          <a:off x="6930076" y="3082649"/>
          <a:ext cx="1392731" cy="1366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kstfelt 18">
            <a:extLst>
              <a:ext uri="{FF2B5EF4-FFF2-40B4-BE49-F238E27FC236}">
                <a16:creationId xmlns:a16="http://schemas.microsoft.com/office/drawing/2014/main" id="{4D095EE5-7DBA-4573-A9A3-5E6B7C4199E7}"/>
              </a:ext>
            </a:extLst>
          </p:cNvPr>
          <p:cNvSpPr txBox="1"/>
          <p:nvPr/>
        </p:nvSpPr>
        <p:spPr>
          <a:xfrm>
            <a:off x="264703" y="1413243"/>
            <a:ext cx="1082674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Februar-juni</a:t>
            </a:r>
          </a:p>
        </p:txBody>
      </p:sp>
      <p:sp>
        <p:nvSpPr>
          <p:cNvPr id="20" name="Pentagon 19"/>
          <p:cNvSpPr/>
          <p:nvPr/>
        </p:nvSpPr>
        <p:spPr>
          <a:xfrm>
            <a:off x="2018218" y="4828022"/>
            <a:ext cx="10053063" cy="421497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Borger/patientinddragelse</a:t>
            </a:r>
          </a:p>
        </p:txBody>
      </p:sp>
      <p:sp>
        <p:nvSpPr>
          <p:cNvPr id="21" name="Pentagon 20"/>
          <p:cNvSpPr/>
          <p:nvPr/>
        </p:nvSpPr>
        <p:spPr>
          <a:xfrm>
            <a:off x="2018218" y="5342954"/>
            <a:ext cx="10053063" cy="421497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Ledelse på tværs af sektorer</a:t>
            </a:r>
          </a:p>
        </p:txBody>
      </p:sp>
      <p:sp>
        <p:nvSpPr>
          <p:cNvPr id="22" name="Pentagon 21"/>
          <p:cNvSpPr/>
          <p:nvPr/>
        </p:nvSpPr>
        <p:spPr>
          <a:xfrm>
            <a:off x="2018218" y="5857885"/>
            <a:ext cx="10053063" cy="421497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Ledelse af struktur og kultur</a:t>
            </a:r>
          </a:p>
        </p:txBody>
      </p:sp>
      <p:sp>
        <p:nvSpPr>
          <p:cNvPr id="23" name="Ellipse 22" descr="Børn"/>
          <p:cNvSpPr/>
          <p:nvPr/>
        </p:nvSpPr>
        <p:spPr>
          <a:xfrm>
            <a:off x="2115561" y="4855441"/>
            <a:ext cx="445334" cy="445334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Ellipse 23" descr="Forbindelser"/>
          <p:cNvSpPr/>
          <p:nvPr/>
        </p:nvSpPr>
        <p:spPr>
          <a:xfrm>
            <a:off x="2115561" y="5319117"/>
            <a:ext cx="445334" cy="445334"/>
          </a:xfrm>
          <a:prstGeom prst="ellipse">
            <a:avLst/>
          </a:prstGeom>
          <a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Ellipse 24" descr="Bobler"/>
          <p:cNvSpPr/>
          <p:nvPr/>
        </p:nvSpPr>
        <p:spPr>
          <a:xfrm>
            <a:off x="2115561" y="5834049"/>
            <a:ext cx="445334" cy="445334"/>
          </a:xfrm>
          <a:prstGeom prst="ellipse">
            <a:avLst/>
          </a:prstGeom>
          <a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0477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Temaer og indhold</a:t>
            </a:r>
            <a:br>
              <a:rPr lang="da-DK" dirty="0"/>
            </a:br>
            <a:r>
              <a:rPr lang="da-DK" dirty="0"/>
              <a:t>Fundament 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17</a:t>
            </a:fld>
            <a:endParaRPr lang="da-DK" dirty="0"/>
          </a:p>
        </p:txBody>
      </p:sp>
      <p:cxnSp>
        <p:nvCxnSpPr>
          <p:cNvPr id="5" name="Lige forbindelse 4"/>
          <p:cNvCxnSpPr/>
          <p:nvPr/>
        </p:nvCxnSpPr>
        <p:spPr bwMode="auto">
          <a:xfrm>
            <a:off x="1197244" y="2169252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frundet rektangel 5"/>
          <p:cNvSpPr/>
          <p:nvPr/>
        </p:nvSpPr>
        <p:spPr>
          <a:xfrm>
            <a:off x="2614945" y="2304350"/>
            <a:ext cx="2545166" cy="332745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Overordnet nationalt afsæt</a:t>
            </a:r>
            <a:endParaRPr lang="da-DK" sz="700" dirty="0">
              <a:solidFill>
                <a:schemeClr val="bg1"/>
              </a:solidFill>
            </a:endParaRPr>
          </a:p>
        </p:txBody>
      </p:sp>
      <p:sp>
        <p:nvSpPr>
          <p:cNvPr id="7" name="Afrundet rektangel 6"/>
          <p:cNvSpPr/>
          <p:nvPr/>
        </p:nvSpPr>
        <p:spPr>
          <a:xfrm>
            <a:off x="5448078" y="2280174"/>
            <a:ext cx="2496182" cy="329709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Ledelse af samarbejde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8" name="Afrundet rektangel 7"/>
          <p:cNvSpPr/>
          <p:nvPr/>
        </p:nvSpPr>
        <p:spPr>
          <a:xfrm>
            <a:off x="8232227" y="2280175"/>
            <a:ext cx="2575860" cy="32970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Formål og mål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1223084" y="1845191"/>
            <a:ext cx="734839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>
                <a:solidFill>
                  <a:schemeClr val="accent4"/>
                </a:solidFill>
              </a:rPr>
              <a:t>Temaer</a:t>
            </a:r>
          </a:p>
        </p:txBody>
      </p:sp>
      <p:cxnSp>
        <p:nvCxnSpPr>
          <p:cNvPr id="10" name="Lige forbindelse 9"/>
          <p:cNvCxnSpPr/>
          <p:nvPr/>
        </p:nvCxnSpPr>
        <p:spPr bwMode="auto">
          <a:xfrm>
            <a:off x="1239065" y="3026336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Afrundet rektangel 10"/>
          <p:cNvSpPr/>
          <p:nvPr/>
        </p:nvSpPr>
        <p:spPr>
          <a:xfrm>
            <a:off x="2606520" y="3051476"/>
            <a:ext cx="2553592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Ramme for Det nationale kvalitetsprogram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Udfordringer og muligheder i det sammenhængende patient/borger forløb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Introduktion til forbedringsarbejde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Styrende logikker (lovgivninger)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12" name="Afrundet rektangel 11"/>
          <p:cNvSpPr/>
          <p:nvPr/>
        </p:nvSpPr>
        <p:spPr>
          <a:xfrm>
            <a:off x="5376087" y="3051476"/>
            <a:ext cx="2626872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Tværgående lederteam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Opbygge og udvikle tværgående samarbejder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Organisationsanalyse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Hybrid organisering på tværs af sektorer</a:t>
            </a:r>
          </a:p>
          <a:p>
            <a:endParaRPr lang="da-DK" sz="800" dirty="0">
              <a:solidFill>
                <a:schemeClr val="bg1"/>
              </a:solidFill>
            </a:endParaRPr>
          </a:p>
          <a:p>
            <a:endParaRPr lang="da-DK" sz="8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3" name="Afrundet rektangel 12"/>
          <p:cNvSpPr/>
          <p:nvPr/>
        </p:nvSpPr>
        <p:spPr>
          <a:xfrm>
            <a:off x="8111757" y="3051476"/>
            <a:ext cx="2683285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Tilfredshed og sammenhæng mellem borger/patient, faglighed og ressourcer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Løbende evaluering og justering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Fællesmålsætning i det tværgående arbejde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Tværgående organisatoriske ressourcer 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1210040" y="2637096"/>
            <a:ext cx="758365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>
                <a:solidFill>
                  <a:schemeClr val="accent4"/>
                </a:solidFill>
              </a:rPr>
              <a:t>Indhold</a:t>
            </a:r>
          </a:p>
        </p:txBody>
      </p:sp>
      <p:sp>
        <p:nvSpPr>
          <p:cNvPr id="15" name="Højrepil 14"/>
          <p:cNvSpPr/>
          <p:nvPr/>
        </p:nvSpPr>
        <p:spPr>
          <a:xfrm>
            <a:off x="1223085" y="4375643"/>
            <a:ext cx="9567954" cy="781149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bg1"/>
                </a:solidFill>
              </a:rPr>
              <a:t>Borger/patientinddragelse – Ledelse på tværs af sektorer – Ledelse af struktur og kultur </a:t>
            </a:r>
            <a:endParaRPr lang="da-D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Temaer og indhold </a:t>
            </a:r>
            <a:br>
              <a:rPr lang="da-DK" dirty="0"/>
            </a:br>
            <a:r>
              <a:rPr lang="da-DK" dirty="0"/>
              <a:t>Forberedelse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18</a:t>
            </a:fld>
            <a:endParaRPr lang="da-DK" dirty="0"/>
          </a:p>
        </p:txBody>
      </p:sp>
      <p:cxnSp>
        <p:nvCxnSpPr>
          <p:cNvPr id="5" name="Lige forbindelse 4"/>
          <p:cNvCxnSpPr/>
          <p:nvPr/>
        </p:nvCxnSpPr>
        <p:spPr bwMode="auto">
          <a:xfrm>
            <a:off x="1197244" y="2097260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frundet rektangel 5"/>
          <p:cNvSpPr/>
          <p:nvPr/>
        </p:nvSpPr>
        <p:spPr>
          <a:xfrm>
            <a:off x="8647279" y="2223351"/>
            <a:ext cx="2159740" cy="305532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Tryghed i arbejdet med initiativet</a:t>
            </a:r>
            <a:endParaRPr lang="da-DK" sz="700" dirty="0">
              <a:solidFill>
                <a:schemeClr val="bg1"/>
              </a:solidFill>
            </a:endParaRPr>
          </a:p>
        </p:txBody>
      </p:sp>
      <p:sp>
        <p:nvSpPr>
          <p:cNvPr id="7" name="Afrundet rektangel 6"/>
          <p:cNvSpPr/>
          <p:nvPr/>
        </p:nvSpPr>
        <p:spPr>
          <a:xfrm>
            <a:off x="3504312" y="2268836"/>
            <a:ext cx="2159740" cy="305532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Roller og opgaver 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8" name="Afrundet rektangel 7"/>
          <p:cNvSpPr/>
          <p:nvPr/>
        </p:nvSpPr>
        <p:spPr>
          <a:xfrm>
            <a:off x="5905337" y="2235140"/>
            <a:ext cx="2159740" cy="305532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Tilgange i forbedringsarbejdet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cxnSp>
        <p:nvCxnSpPr>
          <p:cNvPr id="9" name="Lige forbindelse 8"/>
          <p:cNvCxnSpPr/>
          <p:nvPr/>
        </p:nvCxnSpPr>
        <p:spPr bwMode="auto">
          <a:xfrm>
            <a:off x="1184199" y="2889165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Afrundet rektangel 9"/>
          <p:cNvSpPr/>
          <p:nvPr/>
        </p:nvSpPr>
        <p:spPr>
          <a:xfrm>
            <a:off x="8631298" y="2979484"/>
            <a:ext cx="2159740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Opbygge og udvikle tværgående samarbejder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Gensidig indsigt i hinandens organisationer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Etablere fælles faglig kapacitet 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11" name="Afrundet rektangel 10"/>
          <p:cNvSpPr/>
          <p:nvPr/>
        </p:nvSpPr>
        <p:spPr>
          <a:xfrm>
            <a:off x="3523355" y="2963872"/>
            <a:ext cx="2159740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Kortlægning af roller og opgaver i forbedringsteamet og i de lokale grupper (leder, medarbejder, m.fl.)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Afklaring af forventninger og muligt ressourcetræk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Teamdannelse og teamudvikling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endParaRPr lang="da-DK" sz="800" dirty="0">
              <a:solidFill>
                <a:schemeClr val="bg1"/>
              </a:solidFill>
            </a:endParaRPr>
          </a:p>
          <a:p>
            <a:endParaRPr lang="da-DK" sz="8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2" name="Afrundet rektangel 11"/>
          <p:cNvSpPr/>
          <p:nvPr/>
        </p:nvSpPr>
        <p:spPr>
          <a:xfrm>
            <a:off x="6023042" y="2965827"/>
            <a:ext cx="2159740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Tværfaglig ledelse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Ledelse af forbedringsinitiativet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Dilemmaer og paradokser i forbedringsarbejdet </a:t>
            </a:r>
          </a:p>
          <a:p>
            <a:endParaRPr lang="da-DK" sz="8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1210040" y="2565104"/>
            <a:ext cx="758365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>
                <a:solidFill>
                  <a:schemeClr val="accent4"/>
                </a:solidFill>
              </a:rPr>
              <a:t>Indhold</a:t>
            </a:r>
          </a:p>
        </p:txBody>
      </p:sp>
      <p:sp>
        <p:nvSpPr>
          <p:cNvPr id="14" name="Afrundet rektangel 13"/>
          <p:cNvSpPr/>
          <p:nvPr/>
        </p:nvSpPr>
        <p:spPr>
          <a:xfrm>
            <a:off x="1197244" y="2259572"/>
            <a:ext cx="2159740" cy="305532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Kommunikation og mobilisering</a:t>
            </a:r>
          </a:p>
        </p:txBody>
      </p:sp>
      <p:sp>
        <p:nvSpPr>
          <p:cNvPr id="15" name="Afrundet rektangel 14"/>
          <p:cNvSpPr/>
          <p:nvPr/>
        </p:nvSpPr>
        <p:spPr>
          <a:xfrm>
            <a:off x="1184199" y="2979484"/>
            <a:ext cx="2159740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Formidling af ‘the </a:t>
            </a:r>
            <a:r>
              <a:rPr lang="da-DK" sz="800" dirty="0" err="1">
                <a:solidFill>
                  <a:schemeClr val="bg1"/>
                </a:solidFill>
              </a:rPr>
              <a:t>why</a:t>
            </a:r>
            <a:r>
              <a:rPr lang="da-DK" sz="800" dirty="0">
                <a:solidFill>
                  <a:schemeClr val="bg1"/>
                </a:solidFill>
              </a:rPr>
              <a:t>’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Kommunikationsplan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Mobilisering og organisering af forbedringsinitiativet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r>
              <a:rPr lang="da-DK" sz="800" dirty="0">
                <a:solidFill>
                  <a:schemeClr val="bg1"/>
                </a:solidFill>
              </a:rPr>
              <a:t> </a:t>
            </a:r>
          </a:p>
          <a:p>
            <a:endParaRPr lang="da-DK" sz="1050" dirty="0">
              <a:solidFill>
                <a:schemeClr val="bg1"/>
              </a:solidFill>
            </a:endParaRPr>
          </a:p>
        </p:txBody>
      </p:sp>
      <p:sp>
        <p:nvSpPr>
          <p:cNvPr id="16" name="Højrepil 2">
            <a:extLst>
              <a:ext uri="{FF2B5EF4-FFF2-40B4-BE49-F238E27FC236}">
                <a16:creationId xmlns:a16="http://schemas.microsoft.com/office/drawing/2014/main" id="{564D06AB-9DA2-4BBF-AF57-D12F2EF118FA}"/>
              </a:ext>
            </a:extLst>
          </p:cNvPr>
          <p:cNvSpPr/>
          <p:nvPr/>
        </p:nvSpPr>
        <p:spPr>
          <a:xfrm>
            <a:off x="1223085" y="4303652"/>
            <a:ext cx="9567954" cy="781149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bg1"/>
                </a:solidFill>
              </a:rPr>
              <a:t>Borger/patientinddragelse – Ledelse på tværs af sektorer – Ledelse af struktur og kultur </a:t>
            </a:r>
            <a:endParaRPr lang="da-D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Temaer og indhold </a:t>
            </a:r>
            <a:br>
              <a:rPr lang="da-DK" dirty="0"/>
            </a:br>
            <a:r>
              <a:rPr lang="da-DK" dirty="0"/>
              <a:t>Forandring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19</a:t>
            </a:fld>
            <a:endParaRPr lang="da-DK" dirty="0"/>
          </a:p>
        </p:txBody>
      </p:sp>
      <p:cxnSp>
        <p:nvCxnSpPr>
          <p:cNvPr id="5" name="Lige forbindelse 4"/>
          <p:cNvCxnSpPr/>
          <p:nvPr/>
        </p:nvCxnSpPr>
        <p:spPr bwMode="auto">
          <a:xfrm>
            <a:off x="1197244" y="2097260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frundet rektangel 5"/>
          <p:cNvSpPr/>
          <p:nvPr/>
        </p:nvSpPr>
        <p:spPr>
          <a:xfrm>
            <a:off x="1223085" y="2259572"/>
            <a:ext cx="9585003" cy="323859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Ledelse af forbedringsmetoder i lokal praksis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cxnSp>
        <p:nvCxnSpPr>
          <p:cNvPr id="7" name="Lige forbindelse 6"/>
          <p:cNvCxnSpPr/>
          <p:nvPr/>
        </p:nvCxnSpPr>
        <p:spPr bwMode="auto">
          <a:xfrm>
            <a:off x="1184199" y="2889165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frundet rektangel 7"/>
          <p:cNvSpPr/>
          <p:nvPr/>
        </p:nvSpPr>
        <p:spPr>
          <a:xfrm>
            <a:off x="1223084" y="2979484"/>
            <a:ext cx="9480361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Lederen som procesleder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Lederens strategiske zoom – sammenhæng mellem delelementer i forbedringsarbejdet og det overordnede </a:t>
            </a:r>
            <a:r>
              <a:rPr lang="da-DK" sz="800" dirty="0" err="1">
                <a:solidFill>
                  <a:schemeClr val="bg1"/>
                </a:solidFill>
              </a:rPr>
              <a:t>forbedringsinitativer</a:t>
            </a:r>
            <a:r>
              <a:rPr lang="da-DK" sz="800" dirty="0">
                <a:solidFill>
                  <a:schemeClr val="bg1"/>
                </a:solidFill>
              </a:rPr>
              <a:t> </a:t>
            </a:r>
          </a:p>
          <a:p>
            <a:endParaRPr lang="da-DK" sz="800" dirty="0">
              <a:solidFill>
                <a:schemeClr val="bg1"/>
              </a:solidFill>
            </a:endParaRPr>
          </a:p>
          <a:p>
            <a:r>
              <a:rPr lang="da-DK" sz="800" dirty="0">
                <a:solidFill>
                  <a:schemeClr val="bg1"/>
                </a:solidFill>
              </a:rPr>
              <a:t>Proces- og forbedringsværktøjer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Design tænkning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Forandring som prototype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Driverdiagram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PDSA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Data og indikatorer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GAP Healthcare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endParaRPr lang="da-DK" sz="800" dirty="0">
              <a:solidFill>
                <a:schemeClr val="bg1"/>
              </a:solidFill>
            </a:endParaRPr>
          </a:p>
          <a:p>
            <a:endParaRPr lang="da-DK" sz="11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1210040" y="2565104"/>
            <a:ext cx="758365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>
                <a:solidFill>
                  <a:schemeClr val="accent4"/>
                </a:solidFill>
              </a:rPr>
              <a:t>Indhold</a:t>
            </a:r>
          </a:p>
        </p:txBody>
      </p:sp>
      <p:sp>
        <p:nvSpPr>
          <p:cNvPr id="10" name="Højrepil 2">
            <a:extLst>
              <a:ext uri="{FF2B5EF4-FFF2-40B4-BE49-F238E27FC236}">
                <a16:creationId xmlns:a16="http://schemas.microsoft.com/office/drawing/2014/main" id="{44348237-62FE-408E-A88D-D8CF8F224099}"/>
              </a:ext>
            </a:extLst>
          </p:cNvPr>
          <p:cNvSpPr/>
          <p:nvPr/>
        </p:nvSpPr>
        <p:spPr>
          <a:xfrm>
            <a:off x="1250918" y="4455205"/>
            <a:ext cx="9567954" cy="781149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bg1"/>
                </a:solidFill>
              </a:rPr>
              <a:t>Borger/patientinddragelse – Ledelse af på tværs af sektorer – Ledelse af struktur og kultur </a:t>
            </a:r>
            <a:endParaRPr lang="da-D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0EEDEEA-B113-462C-B226-3CA8466E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Baggrund 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ABC592C9-139C-4FB8-B67B-B86C6EF5E7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 sz="2000" dirty="0"/>
          </a:p>
          <a:p>
            <a:r>
              <a:rPr lang="da-DK" sz="2000" dirty="0"/>
              <a:t>Ledelsesprogrammet har kørt, siden det Nationale Kvalitetsprogram blev lanceret i 2016. Programmet er nu under udvikling til version </a:t>
            </a:r>
            <a:r>
              <a:rPr lang="da-DK" sz="2000" dirty="0" smtClean="0"/>
              <a:t>2.0</a:t>
            </a:r>
            <a:endParaRPr lang="da-DK" sz="2000" dirty="0"/>
          </a:p>
          <a:p>
            <a:r>
              <a:rPr lang="da-DK" sz="2000" dirty="0"/>
              <a:t>Formål med version 2.0 er at klæde ledere fra sundhedsområdet på til at lede dataunderstøttet forbedringsarbejde på tværs af regioner, kommuner og almen praksis </a:t>
            </a:r>
          </a:p>
          <a:p>
            <a:endParaRPr lang="da-DK" sz="2000" dirty="0"/>
          </a:p>
          <a:p>
            <a:endParaRPr lang="da-DK" sz="2000" dirty="0"/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E7A3375A-AAFA-4C20-8B2A-4E249EFB426D}"/>
              </a:ext>
            </a:extLst>
          </p:cNvPr>
          <p:cNvGrpSpPr/>
          <p:nvPr/>
        </p:nvGrpSpPr>
        <p:grpSpPr>
          <a:xfrm>
            <a:off x="1703512" y="4149080"/>
            <a:ext cx="8856984" cy="2124625"/>
            <a:chOff x="41" y="1702543"/>
            <a:chExt cx="6996077" cy="2531380"/>
          </a:xfrm>
        </p:grpSpPr>
        <p:sp>
          <p:nvSpPr>
            <p:cNvPr id="6" name="Rektangel: afrundede hjørner 4">
              <a:extLst>
                <a:ext uri="{FF2B5EF4-FFF2-40B4-BE49-F238E27FC236}">
                  <a16:creationId xmlns:a16="http://schemas.microsoft.com/office/drawing/2014/main" id="{362B42E0-2581-474A-A50D-D7E0C59AC08C}"/>
                </a:ext>
              </a:extLst>
            </p:cNvPr>
            <p:cNvSpPr/>
            <p:nvPr/>
          </p:nvSpPr>
          <p:spPr>
            <a:xfrm>
              <a:off x="41" y="1702543"/>
              <a:ext cx="6996077" cy="253138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ktangel: afrundede hjørner 4">
              <a:extLst>
                <a:ext uri="{FF2B5EF4-FFF2-40B4-BE49-F238E27FC236}">
                  <a16:creationId xmlns:a16="http://schemas.microsoft.com/office/drawing/2014/main" id="{7615DD10-DD2D-437B-B092-79CE5E38FADD}"/>
                </a:ext>
              </a:extLst>
            </p:cNvPr>
            <p:cNvSpPr txBox="1"/>
            <p:nvPr/>
          </p:nvSpPr>
          <p:spPr>
            <a:xfrm>
              <a:off x="74183" y="1776685"/>
              <a:ext cx="6847793" cy="23830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b="1" dirty="0"/>
                <a:t>P</a:t>
              </a:r>
              <a:r>
                <a:rPr lang="da-DK" b="1" kern="1200" dirty="0"/>
                <a:t>å baggrund af evalueringerne fra version 1 ses et behov for, at der er øget fokus på:</a:t>
              </a:r>
            </a:p>
            <a:p>
              <a:pPr marL="285750" lvl="0" indent="-2857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da-DK" sz="1700" kern="1200" dirty="0"/>
                <a:t>at det er et program og ikke en uddannelse</a:t>
              </a:r>
            </a:p>
            <a:p>
              <a:pPr marL="285750" lvl="0" indent="-2857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da-DK" sz="1700" dirty="0"/>
                <a:t>a</a:t>
              </a:r>
              <a:r>
                <a:rPr lang="da-DK" sz="1700" kern="1200" dirty="0"/>
                <a:t>t fokus skal være på teams og organisationer og ikke individer, derfor er udpegningen via klyngerne meget vigtigt</a:t>
              </a:r>
            </a:p>
            <a:p>
              <a:pPr marL="285750" lvl="0" indent="-2857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da-DK" sz="1700" dirty="0"/>
                <a:t>a</a:t>
              </a:r>
              <a:r>
                <a:rPr lang="da-DK" sz="1700" kern="1200" dirty="0"/>
                <a:t>t fokus skal være på at sikre, at initiativet har fokus på effekt for patienterne/borgerne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da-DK" sz="1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02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5D6EC-22D1-4293-B50A-997C1E28F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391" y="872716"/>
            <a:ext cx="10137524" cy="756084"/>
          </a:xfrm>
        </p:spPr>
        <p:txBody>
          <a:bodyPr/>
          <a:lstStyle/>
          <a:p>
            <a:r>
              <a:rPr lang="da-DK" dirty="0"/>
              <a:t>Temaer og indhold</a:t>
            </a:r>
            <a:br>
              <a:rPr lang="da-DK" dirty="0"/>
            </a:br>
            <a:r>
              <a:rPr lang="da-DK" dirty="0"/>
              <a:t>Fastholdelse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E2D4790F-55CE-499E-ABEB-E1E8E237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20</a:t>
            </a:fld>
            <a:endParaRPr lang="da-DK" dirty="0"/>
          </a:p>
        </p:txBody>
      </p:sp>
      <p:cxnSp>
        <p:nvCxnSpPr>
          <p:cNvPr id="5" name="Lige forbindelse 4"/>
          <p:cNvCxnSpPr/>
          <p:nvPr/>
        </p:nvCxnSpPr>
        <p:spPr bwMode="auto">
          <a:xfrm>
            <a:off x="1197244" y="2097260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frundet rektangel 5"/>
          <p:cNvSpPr/>
          <p:nvPr/>
        </p:nvSpPr>
        <p:spPr>
          <a:xfrm>
            <a:off x="6164646" y="2259572"/>
            <a:ext cx="2159740" cy="305532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Organisatorisk sammenhæng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7" name="Afrundet rektangel 6"/>
          <p:cNvSpPr/>
          <p:nvPr/>
        </p:nvSpPr>
        <p:spPr>
          <a:xfrm>
            <a:off x="8648347" y="2259572"/>
            <a:ext cx="2159740" cy="305532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900" dirty="0" err="1">
                <a:solidFill>
                  <a:schemeClr val="bg1"/>
                </a:solidFill>
              </a:rPr>
              <a:t>Opskalering</a:t>
            </a:r>
            <a:r>
              <a:rPr lang="da-DK" sz="900" dirty="0">
                <a:solidFill>
                  <a:schemeClr val="bg1"/>
                </a:solidFill>
              </a:rPr>
              <a:t> og spredning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223084" y="1773200"/>
            <a:ext cx="734839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>
                <a:solidFill>
                  <a:schemeClr val="accent4"/>
                </a:solidFill>
              </a:rPr>
              <a:t>Temaer</a:t>
            </a:r>
          </a:p>
        </p:txBody>
      </p:sp>
      <p:cxnSp>
        <p:nvCxnSpPr>
          <p:cNvPr id="9" name="Lige forbindelse 8"/>
          <p:cNvCxnSpPr/>
          <p:nvPr/>
        </p:nvCxnSpPr>
        <p:spPr bwMode="auto">
          <a:xfrm>
            <a:off x="1184199" y="2889165"/>
            <a:ext cx="96097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Afrundet rektangel 9"/>
          <p:cNvSpPr/>
          <p:nvPr/>
        </p:nvSpPr>
        <p:spPr>
          <a:xfrm>
            <a:off x="6151601" y="2979484"/>
            <a:ext cx="2159740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Ledelse af organisatorisk sammenhænge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Strukturel, relationel sammenhængskraft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Forankring i lokale ledelseskæder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endParaRPr lang="da-DK" sz="800" dirty="0">
              <a:solidFill>
                <a:schemeClr val="bg1"/>
              </a:solidFill>
            </a:endParaRP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1" name="Afrundet rektangel 10"/>
          <p:cNvSpPr/>
          <p:nvPr/>
        </p:nvSpPr>
        <p:spPr>
          <a:xfrm>
            <a:off x="8635302" y="2979484"/>
            <a:ext cx="2159740" cy="138540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Gevinstrealisering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Skalerbarhed og overførbarhed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da-DK" sz="800" dirty="0">
                <a:solidFill>
                  <a:schemeClr val="bg1"/>
                </a:solidFill>
              </a:rPr>
              <a:t>Videndeling </a:t>
            </a:r>
          </a:p>
          <a:p>
            <a:pPr algn="ctr"/>
            <a:endParaRPr lang="da-DK" sz="1200" dirty="0">
              <a:solidFill>
                <a:schemeClr val="bg1"/>
              </a:solidFill>
            </a:endParaRPr>
          </a:p>
          <a:p>
            <a:pPr algn="ctr"/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1210040" y="2565104"/>
            <a:ext cx="758365" cy="30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>
                <a:solidFill>
                  <a:schemeClr val="accent4"/>
                </a:solidFill>
              </a:rPr>
              <a:t>Indhold</a:t>
            </a:r>
          </a:p>
        </p:txBody>
      </p:sp>
      <p:sp>
        <p:nvSpPr>
          <p:cNvPr id="13" name="Højrepil 2">
            <a:extLst>
              <a:ext uri="{FF2B5EF4-FFF2-40B4-BE49-F238E27FC236}">
                <a16:creationId xmlns:a16="http://schemas.microsoft.com/office/drawing/2014/main" id="{FAD5E298-C1CE-4BB6-A861-ED03A23F1AE6}"/>
              </a:ext>
            </a:extLst>
          </p:cNvPr>
          <p:cNvSpPr/>
          <p:nvPr/>
        </p:nvSpPr>
        <p:spPr>
          <a:xfrm>
            <a:off x="1239066" y="4455205"/>
            <a:ext cx="9567954" cy="781149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bg1"/>
                </a:solidFill>
              </a:rPr>
              <a:t>Borger/patientinddragelse – Ledelse af på tværs af sektorer – Ledelse af struktur og kultur </a:t>
            </a:r>
            <a:endParaRPr lang="da-D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smtClean="0"/>
              <a:t>Baggrund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Ambitionerne med programmet er således at 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693" indent="-285693" defTabSz="1218926">
              <a:spcBef>
                <a:spcPts val="0"/>
              </a:spcBef>
              <a:buClrTx/>
              <a:defRPr/>
            </a:pPr>
            <a:endParaRPr lang="da-DK" sz="1800" dirty="0"/>
          </a:p>
          <a:p>
            <a:pPr marL="1654872" lvl="1" indent="-457109"/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08823B9-6A6A-47CD-BB89-BA7C9E9EC0FF}"/>
              </a:ext>
            </a:extLst>
          </p:cNvPr>
          <p:cNvSpPr/>
          <p:nvPr/>
        </p:nvSpPr>
        <p:spPr>
          <a:xfrm>
            <a:off x="1631504" y="2219419"/>
            <a:ext cx="9573448" cy="409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Programmet og de lokale forbedringsinitiativer skal skabe en national bevægelse på sundhedsområdet: </a:t>
            </a:r>
          </a:p>
          <a:p>
            <a:endParaRPr lang="da-DK" sz="2000" dirty="0"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20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Tværgående borger/patientforløb bliver styrket gennem en højere grad af forbedringsledelse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20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Deltagerne opnår en større kapacitet til at lede forbedringer på tværs af sektorer og i egen organisation 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20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Opmærksomhed på, at sundhed i bred forstand omfatter det fysiske, psykiske og sociale, det forebyggende og det sundhedsfremmende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20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Deltagerne bliver klædt på til at være spydspidser for udbredelsen af en forbedringskultur, der skaber værdi for borgere/patienter og mere arbejdsglæde for personalet</a:t>
            </a:r>
          </a:p>
          <a:p>
            <a:endParaRPr lang="da-DK" sz="2000" dirty="0"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4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8DA0721-319C-4C77-8C17-9208F50C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Fakta om </a:t>
            </a:r>
            <a:r>
              <a:rPr lang="da-DK" dirty="0" smtClean="0"/>
              <a:t>programmet </a:t>
            </a:r>
            <a:r>
              <a:rPr lang="da-DK" dirty="0"/>
              <a:t>i øvrigt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397D495F-FEF1-4FCD-84A2-6C2C8A087A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109" indent="-457109"/>
            <a:r>
              <a:rPr lang="da-DK" sz="2400" dirty="0"/>
              <a:t>Der er plads til max 200 deltagere om året – mod førhen </a:t>
            </a:r>
            <a:r>
              <a:rPr lang="da-DK" sz="2400" dirty="0" smtClean="0"/>
              <a:t>(</a:t>
            </a:r>
            <a:r>
              <a:rPr lang="da-DK" sz="2400" dirty="0" err="1" smtClean="0"/>
              <a:t>ca</a:t>
            </a:r>
            <a:r>
              <a:rPr lang="da-DK" sz="2400" dirty="0" smtClean="0"/>
              <a:t>) 42</a:t>
            </a:r>
            <a:endParaRPr lang="da-DK" sz="2400" dirty="0"/>
          </a:p>
          <a:p>
            <a:pPr marL="457109" indent="-457109"/>
            <a:r>
              <a:rPr lang="da-DK" sz="2400" dirty="0"/>
              <a:t>Udvælgelse af forbedringsinitiativer og udpegning af deltagere sker fra nu og frem til 31. maj</a:t>
            </a:r>
          </a:p>
          <a:p>
            <a:pPr marL="457109" indent="-457109"/>
            <a:r>
              <a:rPr lang="da-DK" sz="2400" dirty="0"/>
              <a:t>Forløbet starter september 2022 og afsluttes juni 2023</a:t>
            </a:r>
          </a:p>
          <a:p>
            <a:pPr marL="457109" indent="-457109"/>
            <a:r>
              <a:rPr lang="da-DK" sz="2400" dirty="0"/>
              <a:t>Deltagerne er afsted 7 dage på et mix af internater og eksternater</a:t>
            </a:r>
          </a:p>
          <a:p>
            <a:pPr marL="457109" indent="-457109"/>
            <a:r>
              <a:rPr lang="da-DK" sz="2400" dirty="0"/>
              <a:t>Deltagerne leder deres forbedringsinitiativ mellem samlingerne/læringstræffene, og der er en særligt fokus på afprøvning og implementering i egen organisation i perioden januar-juni 2023</a:t>
            </a:r>
          </a:p>
          <a:p>
            <a:pPr marL="457109" indent="-457109"/>
            <a:r>
              <a:rPr lang="da-DK" sz="2400" dirty="0"/>
              <a:t>Deltagernes ledelsesarbejde af forbedringsindsatsen bliver understøttet af en </a:t>
            </a:r>
            <a:r>
              <a:rPr lang="da-DK" sz="2400" dirty="0" smtClean="0"/>
              <a:t>”mentor”</a:t>
            </a:r>
            <a:endParaRPr lang="da-DK" sz="2400" dirty="0"/>
          </a:p>
          <a:p>
            <a:pPr marL="457109" indent="-457109"/>
            <a:r>
              <a:rPr lang="da-DK" sz="2400" dirty="0"/>
              <a:t>Programmet udvikles og drives af parterne selv på sundhedsområdet – førhen drevet af eksternt </a:t>
            </a:r>
            <a:r>
              <a:rPr lang="da-DK" sz="2400" dirty="0" smtClean="0"/>
              <a:t>konsortium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179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0509F44-5BE3-4D1C-B0A1-FA883490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Initiativer og deltagere fra Region Syddanmark</a:t>
            </a:r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92019"/>
              </p:ext>
            </p:extLst>
          </p:nvPr>
        </p:nvGraphicFramePr>
        <p:xfrm>
          <a:off x="1631504" y="2780928"/>
          <a:ext cx="8127999" cy="22250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Tværsektorielt</a:t>
                      </a:r>
                      <a:r>
                        <a:rPr lang="da-DK" baseline="0" dirty="0" smtClean="0"/>
                        <a:t> fora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Initiativer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Deltagere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PSOF +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dirty="0" smtClean="0"/>
                        <a:t>SOF-OUH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2-4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(2-4 delt.</a:t>
                      </a:r>
                      <a:r>
                        <a:rPr lang="da-DK" baseline="0" dirty="0" smtClean="0"/>
                        <a:t> Pr. initiativ)</a:t>
                      </a:r>
                      <a:r>
                        <a:rPr lang="da-DK" dirty="0" smtClean="0"/>
                        <a:t>10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PSOF</a:t>
                      </a:r>
                      <a:r>
                        <a:rPr lang="da-DK" baseline="0" dirty="0" smtClean="0"/>
                        <a:t> + SOF </a:t>
                      </a:r>
                      <a:r>
                        <a:rPr lang="da-DK" baseline="0" dirty="0" err="1" smtClean="0"/>
                        <a:t>Sønderj</a:t>
                      </a:r>
                      <a:r>
                        <a:rPr lang="da-DK" baseline="0" dirty="0" smtClean="0"/>
                        <a:t>.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2-4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(2-4 delt. Pr. initiativ)10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PSOF</a:t>
                      </a:r>
                      <a:r>
                        <a:rPr lang="da-DK" baseline="0" dirty="0" smtClean="0"/>
                        <a:t> + SOF Vestjylland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2-4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(2-4 delt. Pr. initiativ)10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PSOF</a:t>
                      </a:r>
                      <a:r>
                        <a:rPr lang="da-DK" baseline="0" dirty="0" smtClean="0"/>
                        <a:t> + SOF Lillebælt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2-4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(2-4 delt. Pr. initiativ)10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I ALT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8-16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40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631504" y="1950564"/>
            <a:ext cx="8127999" cy="7583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/>
              <a:t>Initiativer og deltageres udpeges af de enkelte SOF’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39364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99AE023-F939-4104-A32D-21190BBE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98" y="565798"/>
            <a:ext cx="10137524" cy="630954"/>
          </a:xfrm>
        </p:spPr>
        <p:txBody>
          <a:bodyPr/>
          <a:lstStyle/>
          <a:p>
            <a:r>
              <a:rPr lang="da-DK" sz="2000" dirty="0" smtClean="0"/>
              <a:t>Opgaven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Målgruppen</a:t>
            </a:r>
            <a:endParaRPr lang="da-DK" dirty="0"/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D54B6E20-B5F1-42BE-A372-CFA7EC697F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392" y="1340768"/>
            <a:ext cx="10881221" cy="4644515"/>
          </a:xfrm>
        </p:spPr>
        <p:txBody>
          <a:bodyPr>
            <a:normAutofit/>
          </a:bodyPr>
          <a:lstStyle/>
          <a:p>
            <a:r>
              <a:rPr lang="da-DK" sz="2000" dirty="0">
                <a:solidFill>
                  <a:schemeClr val="tx1"/>
                </a:solidFill>
              </a:rPr>
              <a:t>Chefer/ledere af ledere fra kommuner og regioner, - gerne sammen med deltagernes ledere i ledelseskæde med direkte ledelse af daglig drift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Administrative ledere fra staben på hospitaler/fra forvaltninger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Fra Almen Praksis - POL konsulenter fra regionale KAP enheder og/eller regionale/kommunale praksiskonsulenter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Deltagerne samarbejder om et eller flere forbedringsitiativer, som sundhedsklyngen/SOF) har udvalgt</a:t>
            </a:r>
            <a:endParaRPr lang="da-DK" sz="2000" dirty="0">
              <a:solidFill>
                <a:schemeClr val="tx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304" y="3933056"/>
            <a:ext cx="3343291" cy="28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23392" y="548680"/>
            <a:ext cx="10137776" cy="8269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1" kern="1200">
                <a:solidFill>
                  <a:srgbClr val="1F4A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Design for det nationale ledelsesprogram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72" y="1453476"/>
            <a:ext cx="11930906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llipse 4"/>
          <p:cNvSpPr/>
          <p:nvPr/>
        </p:nvSpPr>
        <p:spPr>
          <a:xfrm>
            <a:off x="5290737" y="1567993"/>
            <a:ext cx="2663383" cy="2663679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r>
              <a:rPr lang="da-DK" sz="1600" dirty="0" smtClean="0">
                <a:solidFill>
                  <a:srgbClr val="3F3018"/>
                </a:solidFill>
              </a:rPr>
              <a:t>SOF/</a:t>
            </a:r>
          </a:p>
          <a:p>
            <a:pPr algn="ctr"/>
            <a:r>
              <a:rPr lang="da-DK" sz="1600" dirty="0" smtClean="0">
                <a:solidFill>
                  <a:srgbClr val="3F3018"/>
                </a:solidFill>
              </a:rPr>
              <a:t>Sundhedsklynge</a:t>
            </a:r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3F3018"/>
                </a:solidFill>
              </a:rPr>
              <a:t>Udpege temaer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3F3018"/>
                </a:solidFill>
              </a:rPr>
              <a:t>Udpege deltagere (ledere fra kommuner, regioner og almen praksis)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320149" y="2899833"/>
            <a:ext cx="2663383" cy="2663679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r>
              <a:rPr lang="da-DK" sz="1600" dirty="0">
                <a:solidFill>
                  <a:srgbClr val="3F3018"/>
                </a:solidFill>
              </a:rPr>
              <a:t>Egen organisation</a:t>
            </a: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3F3018"/>
                </a:solidFill>
              </a:rPr>
              <a:t>Informeres om kommende opgave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3F3018"/>
                </a:solidFill>
              </a:rPr>
              <a:t>Lokal klargøring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3F3018"/>
                </a:solidFill>
              </a:rPr>
              <a:t>Lokal kommunikation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041091" y="4134553"/>
            <a:ext cx="2663383" cy="266367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algn="ctr"/>
            <a:r>
              <a:rPr lang="da-DK" sz="1600" dirty="0">
                <a:solidFill>
                  <a:srgbClr val="3F3018"/>
                </a:solidFill>
              </a:rPr>
              <a:t>Programdeltager</a:t>
            </a:r>
          </a:p>
          <a:p>
            <a:pPr algn="ctr"/>
            <a:endParaRPr lang="da-DK" sz="16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3F3018"/>
                </a:solidFill>
              </a:rPr>
              <a:t>Gennemføre E-læringskursus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3F3018"/>
                </a:solidFill>
              </a:rPr>
              <a:t>Møde med team og mentor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  <a:p>
            <a:pPr marL="285693" indent="-285693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3F3018"/>
              </a:solidFill>
            </a:endParaRPr>
          </a:p>
        </p:txBody>
      </p:sp>
      <p:sp>
        <p:nvSpPr>
          <p:cNvPr id="8" name="Højrepil 7"/>
          <p:cNvSpPr/>
          <p:nvPr/>
        </p:nvSpPr>
        <p:spPr>
          <a:xfrm>
            <a:off x="3072364" y="3846587"/>
            <a:ext cx="791905" cy="575931"/>
          </a:xfrm>
          <a:prstGeom prst="rightArrow">
            <a:avLst/>
          </a:prstGeom>
          <a:solidFill>
            <a:schemeClr val="accent6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9" name="Nedadbuet pil 8"/>
          <p:cNvSpPr/>
          <p:nvPr/>
        </p:nvSpPr>
        <p:spPr>
          <a:xfrm rot="2324749">
            <a:off x="7993916" y="2012555"/>
            <a:ext cx="1007879" cy="647922"/>
          </a:xfrm>
          <a:prstGeom prst="curvedDownArrow">
            <a:avLst/>
          </a:prstGeom>
          <a:solidFill>
            <a:schemeClr val="accent2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10" name="Nedadbuet pil 9"/>
          <p:cNvSpPr/>
          <p:nvPr/>
        </p:nvSpPr>
        <p:spPr>
          <a:xfrm rot="8223597">
            <a:off x="7674400" y="5856910"/>
            <a:ext cx="1007879" cy="647922"/>
          </a:xfrm>
          <a:prstGeom prst="curvedDownArrow">
            <a:avLst/>
          </a:prstGeom>
          <a:solidFill>
            <a:schemeClr val="accent2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5330608" y="1820913"/>
            <a:ext cx="301616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1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9093649" y="2546361"/>
            <a:ext cx="301616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2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4926424" y="6180871"/>
            <a:ext cx="301616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3</a:t>
            </a:r>
          </a:p>
        </p:txBody>
      </p:sp>
      <p:sp>
        <p:nvSpPr>
          <p:cNvPr id="14" name="Afrundet rektangel 12">
            <a:extLst>
              <a:ext uri="{FF2B5EF4-FFF2-40B4-BE49-F238E27FC236}">
                <a16:creationId xmlns:a16="http://schemas.microsoft.com/office/drawing/2014/main" id="{599FD3DE-9542-457F-9218-1D3E1C161253}"/>
              </a:ext>
            </a:extLst>
          </p:cNvPr>
          <p:cNvSpPr/>
          <p:nvPr/>
        </p:nvSpPr>
        <p:spPr>
          <a:xfrm>
            <a:off x="731478" y="2183961"/>
            <a:ext cx="1764955" cy="4095422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Forudsætninger</a:t>
            </a:r>
          </a:p>
          <a:p>
            <a:pPr algn="ctr"/>
            <a:endParaRPr lang="da-DK" sz="1600" dirty="0">
              <a:solidFill>
                <a:schemeClr val="bg1"/>
              </a:solidFill>
            </a:endParaRPr>
          </a:p>
          <a:p>
            <a:pPr algn="ctr"/>
            <a:r>
              <a:rPr lang="da-DK" sz="1100" dirty="0">
                <a:solidFill>
                  <a:schemeClr val="bg1"/>
                </a:solidFill>
              </a:rPr>
              <a:t>Opgaver i sundhedsklyngen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r>
              <a:rPr lang="da-DK" sz="1100" dirty="0">
                <a:solidFill>
                  <a:schemeClr val="bg1"/>
                </a:solidFill>
              </a:rPr>
              <a:t>Opgaver i egen organisation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  <a:p>
            <a:pPr algn="ctr"/>
            <a:r>
              <a:rPr lang="da-DK" sz="1100" dirty="0">
                <a:solidFill>
                  <a:schemeClr val="bg1"/>
                </a:solidFill>
              </a:rPr>
              <a:t>Opgaver til programdeltager</a:t>
            </a:r>
          </a:p>
          <a:p>
            <a:pPr algn="ctr"/>
            <a:endParaRPr lang="da-DK" sz="1100" dirty="0">
              <a:solidFill>
                <a:schemeClr val="bg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731478" y="980728"/>
            <a:ext cx="254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b="1" dirty="0"/>
              <a:t>Forudsætninger</a:t>
            </a:r>
          </a:p>
        </p:txBody>
      </p:sp>
    </p:spTree>
    <p:extLst>
      <p:ext uri="{BB962C8B-B14F-4D97-AF65-F5344CB8AC3E}">
        <p14:creationId xmlns:p14="http://schemas.microsoft.com/office/powerpoint/2010/main" val="32954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Opgaven for </a:t>
            </a:r>
            <a:r>
              <a:rPr lang="da-DK" dirty="0" smtClean="0"/>
              <a:t>det enkelte SOF </a:t>
            </a:r>
            <a:r>
              <a:rPr lang="da-DK" dirty="0"/>
              <a:t>er </a:t>
            </a:r>
            <a:r>
              <a:rPr lang="da-DK" dirty="0" smtClean="0"/>
              <a:t>at: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109" indent="-457109"/>
            <a:r>
              <a:rPr lang="da-DK" sz="2799" dirty="0" smtClean="0"/>
              <a:t>Udvælge 2-4 relevante forbedringsinitiativer</a:t>
            </a:r>
            <a:endParaRPr lang="da-DK" sz="2799" dirty="0"/>
          </a:p>
          <a:p>
            <a:pPr marL="457109" indent="-457109"/>
            <a:r>
              <a:rPr lang="da-DK" sz="2799" dirty="0" smtClean="0"/>
              <a:t>Udpege 2-4 deltagere pr. initiativ </a:t>
            </a:r>
            <a:endParaRPr lang="da-DK" sz="2799" dirty="0"/>
          </a:p>
          <a:p>
            <a:pPr marL="457109" indent="-457109"/>
            <a:r>
              <a:rPr lang="da-DK" sz="2799" dirty="0"/>
              <a:t>Følge og støtte de valgte forbedringsinitiativers </a:t>
            </a:r>
            <a:r>
              <a:rPr lang="da-DK" sz="2799" dirty="0" smtClean="0"/>
              <a:t>fremdrift.</a:t>
            </a:r>
            <a:endParaRPr lang="da-DK" sz="2799" dirty="0"/>
          </a:p>
          <a:p>
            <a:pPr marL="457109" indent="-457109"/>
            <a:endParaRPr lang="da-DK" sz="2799" dirty="0"/>
          </a:p>
          <a:p>
            <a:r>
              <a:rPr lang="da-DK" sz="2799" dirty="0"/>
              <a:t>Forbedringsinitiativ(er) og deltagere skal være tilmeldt inden 31. maj 2022 (tilmeldingsdetaljer </a:t>
            </a:r>
            <a:r>
              <a:rPr lang="da-DK" sz="2799" dirty="0" smtClean="0"/>
              <a:t>følger)</a:t>
            </a:r>
            <a:endParaRPr lang="da-DK" sz="2799" dirty="0"/>
          </a:p>
        </p:txBody>
      </p:sp>
    </p:spTree>
    <p:extLst>
      <p:ext uri="{BB962C8B-B14F-4D97-AF65-F5344CB8AC3E}">
        <p14:creationId xmlns:p14="http://schemas.microsoft.com/office/powerpoint/2010/main" val="22082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H Hospital PowerPoint Skabelon_DKfinal">
  <a:themeElements>
    <a:clrScheme name="Det Nationale Ledelsesprogram">
      <a:dk1>
        <a:srgbClr val="333333"/>
      </a:dk1>
      <a:lt1>
        <a:srgbClr val="FFFFFF"/>
      </a:lt1>
      <a:dk2>
        <a:srgbClr val="575757"/>
      </a:dk2>
      <a:lt2>
        <a:srgbClr val="CCD4DD"/>
      </a:lt2>
      <a:accent1>
        <a:srgbClr val="D6B244"/>
      </a:accent1>
      <a:accent2>
        <a:srgbClr val="BE5730"/>
      </a:accent2>
      <a:accent3>
        <a:srgbClr val="5C818B"/>
      </a:accent3>
      <a:accent4>
        <a:srgbClr val="D2902E"/>
      </a:accent4>
      <a:accent5>
        <a:srgbClr val="294C55"/>
      </a:accent5>
      <a:accent6>
        <a:srgbClr val="999999"/>
      </a:accent6>
      <a:hlink>
        <a:srgbClr val="BE5730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SS SUH" id="{E83F7AA1-5D85-43E8-A5CB-A53107FE39FA}" vid="{94DA645B-EA96-421B-B67A-A425F949BE5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110650348665569","enableDocumentContentUpdater":true,"version":"1.3"}]]></TemplafySlideTemplateConfiguration>
</file>

<file path=customXml/item3.xml><?xml version="1.0" encoding="utf-8"?>
<TemplafyTemplateConfiguration><![CDATA[{"elementsMetadata":[{"type":"shape","id":"2ebd6db3-90c4-4b08-9faa-43f872aa6368","elementConfiguration":{"inheritDimensions":"inheritNone","width":"1.9 cm","height":"1.9 cm","disableUpdates":false,"type":"image"}},{"type":"shape","id":"368a6b0b-88b0-4316-8696-e3992c9f1e9c","elementConfiguration":{"binding":"UserProfile.Office.Virksomhed_{{DocumentLanguage}}","disableUpdates":false,"type":"text"}},{"type":"shape","id":"173f561e-2118-4900-a684-0922ca0a3341","elementConfiguration":{"binding":"UserProfile.CenterFreeText","visibility":{"action":"hide","binding":"UserProfile.Centers.CenterUI","operator":"notEquals","compareValue":"Intet valgt"},"disableUpdates":false,"type":"text"}},{"type":"shape","id":"decbd55a-1e75-41d0-8835-3335e13d6e57","elementConfiguration":{"binding":"UserProfile.Centers.Center_{{DocumentLanguage}}","visibility":{"action":"hide","binding":"UserProfile.Centers.CenterUI","operator":"equals","compareValue":"Intet valgt"},"disableUpdates":false,"type":"text"}},{"type":"shape","id":"78ca8786-1252-465f-8d6c-acb5c8d46f5c","elementConfiguration":{"binding":"Form.PresentationTitle","disableUpdates":false,"type":"text"}},{"type":"shape","id":"ab66d434-1406-473d-b4e3-aa28a19f82d5","elementConfiguration":{"inheritDimensions":"inheritNone","width":"1.9 cm","height":"1.9 cm","binding":"UserProfile.Office.LogoColor_DCU","disableUpdates":false,"type":"image"}},{"type":"shape","id":"0f8a589b-a30f-438f-80ae-2d8576690104","elementConfiguration":{"inheritDimensions":"inheritNone","width":"3.68 cm","height":"1.17 cm","binding":"UserProfile.EkstraLogo.ExtraLogoPPNEGDCU_{{DocumentLanguage}}","disableUpdates":false,"type":"image"}},{"type":"shape","id":"5c917b7f-bd6d-48a1-aa25-bed89670d691","elementConfiguration":{"inheritDimensions":"inheritNone","width":"2.42 cm","height":"2.5 cm","binding":"UserProfile.EkstraLogo.ExtraLogoFive_PP_DCU_{{DocumentLanguage}}","disableUpdates":false,"type":"image"}},{"type":"shape","id":"9e3db905-7ecb-4858-8bb4-fb8d031d37b3","elementConfiguration":{"inheritDimensions":"inheritNone","width":"2.42 cm","height":"2.5 cm","binding":"UserProfile.EkstraLogo.ExtraLogoTwo_PP_DCU_{{DocumentLanguage}}","disableUpdates":false,"type":"image"}},{"type":"shape","id":"690202d0-5d99-4e27-8d48-7472011335e3","elementConfiguration":{"binding":"UserProfile.Name","visibility":{"action":"hide","binding":"Form.Manuel_dato","operator":"notEquals","compareValue":""},"disableUpdates":false,"type":"text"}},{"type":"shape","id":"a718bf9e-7fe9-4088-8059-3b58779af571","elementConfiguration":{"binding":"Form.Manuel_dato","visibility":{"action":"hide","operator":"equals","compareValue":""},"disableUpdates":false,"type":"text"}},{"type":"shape","id":"5448b64f-e8e0-4f87-908a-07b6e0852b9f","elementConfiguration":{"inheritDimensions":"inheritNone","width":"6.05 cm","height":"1.9 cm","binding":"UserProfile.EkstraLogo.ExtraLogoSix_PP_DCU_{{DocumentLanguage}}","disableUpdates":false,"type":"image"}},{"type":"shape","id":"31f48e3f-67bf-4f21-8410-c845401ce75f","elementConfiguration":{"inheritDimensions":"inheritWidth","width":"1.91 cm","binding":"UserProfile.Office.LogoH_PP_DCU","disableUpdates":false,"type":"image"}},{"type":"shape","id":"f5751178-ad6a-4b5a-974e-42ca741f0fd8","elementConfiguration":{"inheritDimensions":"inheritNone","width":"3.68 cm","height":"1.17 cm","binding":"UserProfile.EkstraLogo.ExtraLogoPPDCU_{{DocumentLanguage}}","disableUpdates":false,"type":"image"}},{"type":"shape","id":"fc6dbfd2-f242-44f9-8170-2edbe395a063","elementConfiguration":{"binding":"UserProfile.Office.Virksomhed_{{DocumentLanguage}}","disableUpdates":false,"type":"text"}},{"type":"shape","id":"7c029f93-6348-48cb-8021-c59287ab4238","elementConfiguration":{"binding":"UserProfile.CenterFreeText","visibility":{"action":"hide","binding":"UserProfile.Centers.CenterUI","operator":"notEquals","compareValue":"Intet valgt"},"disableUpdates":false,"type":"text"}},{"type":"shape","id":"610a136d-350c-47bb-9acd-e6a92866994c","elementConfiguration":{"binding":"UserProfile.Centers.Center_{{DocumentLanguage}}","visibility":{"action":"hide","binding":"UserProfile.Centers.CenterUI","operator":"equals","compareValue":"Intet valgt"},"disableUpdates":false,"type":"text"}},{"type":"shape","id":"9251b965-bf55-46bd-b133-611fe71678e6","elementConfiguration":{"binding":"Form.PresentationTitle","disableUpdates":false,"type":"text"}},{"type":"shape","id":"9d75f1d7-dff8-48b6-aacf-ccc8bc232c3a","elementConfiguration":{"inheritDimensions":"inheritNone","width":"2.42 cm","height":"2.5 cm","binding":"UserProfile.EkstraLogo.ExtraLogoFive_PP_DCU_{{DocumentLanguage}}","disableUpdates":false,"type":"image"}},{"type":"shape","id":"754edb91-7af3-4e10-9e1b-1f6b1ec7dda5","elementConfiguration":{"inheritDimensions":"inheritNone","width":"2.42 cm","height":"2.5 cm","binding":"UserProfile.EkstraLogo.ExtraLogoTwo_PP_DCU_{{DocumentLanguage}}","disableUpdates":false,"type":"image"}},{"type":"shape","id":"edb4a99e-1ed2-4b5f-95bf-ce3071f45ade","elementConfiguration":{"binding":"UserProfile.Name","visibility":{"action":"hide","binding":"Form.Manuel_dato","operator":"notEquals","compareValue":""},"disableUpdates":false,"type":"text"}},{"type":"shape","id":"c7759bba-37a4-4f22-9365-df4bcabb1df5","elementConfiguration":{"binding":"Form.Manuel_dato","visibility":{"action":"hide","operator":"equals","compareValue":""},"disableUpdates":false,"type":"text"}},{"type":"shape","id":"4c31ac43-1883-4722-9cb9-913bc0d25304","elementConfiguration":{"inheritDimensions":"inheritNone","width":"1.9 cm","height":"19.05 cm","binding":"UserProfile.Office.LogoColor_DCU","disableUpdates":false,"type":"image"}},{"type":"shape","id":"a82db996-afc6-4087-aa5a-d51b0f0bee2f","elementConfiguration":{"inheritDimensions":"inheritNone","width":"6.05 cm","height":"1.9 cm","binding":"UserProfile.EkstraLogo.ExtraLogoSix_PP_DCU_{{DocumentLanguage}}","disableUpdates":false,"type":"image"}},{"type":"shape","id":"c8389822-fb96-4398-95d8-182459c0423f","elementConfiguration":{"inheritDimensions":"inheritWidth","width":"1.91 cm","binding":"UserProfile.Office.LogoH_PP_DCU","disableUpdates":false,"type":"image"}},{"type":"shape","id":"a59fbc95-f958-4d25-bd9a-762d1b97b4fd","elementConfiguration":{"binding":"UserProfile.Office.Virksomhed_{{DocumentLanguage}}","disableUpdates":false,"type":"text"}},{"type":"shape","id":"e45bdb66-735d-47e2-a0dd-234e7837c26f","elementConfiguration":{"binding":"UserProfile.CenterFreeText","visibility":{"action":"hide","binding":"UserProfile.Centers.CenterUI","operator":"notEquals","compareValue":"Intet valgt"},"disableUpdates":false,"type":"text"}},{"type":"shape","id":"d2bee13d-7c87-4756-a1fa-664ab9e6ac45","elementConfiguration":{"binding":"UserProfile.Centers.Center_{{DocumentLanguage}}","visibility":{"action":"hide","binding":"UserProfile.Centers.CenterUI","operator":"equals","compareValue":"Intet valgt"},"disableUpdates":false,"type":"text"}},{"type":"shape","id":"4dda4036-98b2-42a4-a2c2-93edfa66ef6d","elementConfiguration":{"binding":"Form.PresentationTitle","disableUpdates":false,"type":"text"}},{"type":"shape","id":"3d3c4b7a-bcc8-4658-869b-bdd096983b33","elementConfiguration":{"inheritDimensions":"inheritNone","width":"1.9 cm","height":"1.9 cm","binding":"UserProfile.Office.LogoColor_DCU","disableUpdates":false,"type":"image"}},{"type":"shape","id":"fd6fe772-42fe-4deb-970d-ff910f24d298","elementConfiguration":{"inheritDimensions":"inheritNone","width":"3.68 cm","height":"1.17 cm","binding":"UserProfile.EkstraLogo.ExtraLogoPPNEGDCU_{{DocumentLanguage}}","disableUpdates":false,"type":"image"}},{"type":"shape","id":"149483aa-0459-46bb-b416-96dd2ca43e72","elementConfiguration":{"inheritDimensions":"inheritNone","width":"2.42 cm","height":"2.5 cm","binding":"UserProfile.EkstraLogo.ExtraLogoFive_PP_DCU_{{DocumentLanguage}}","disableUpdates":false,"type":"image"}},{"type":"shape","id":"c7adb58d-8ccb-44c8-b2c7-6d6e3283ebdf","elementConfiguration":{"inheritDimensions":"inheritNone","width":"2.42 cm","height":"2.5 cm","binding":"UserProfile.EkstraLogo.ExtraLogoTwo_PP_DCU_{{DocumentLanguage}}","disableUpdates":false,"type":"image"}},{"type":"shape","id":"e3aec226-ce87-4f1e-9730-49c43d4887b8","elementConfiguration":{"binding":"UserProfile.Name","visibility":{"action":"hide","binding":"Form.Manuel_dato","operator":"notEquals","compareValue":""},"disableUpdates":false,"type":"text"}},{"type":"shape","id":"578e9232-c971-4db3-9317-b0ca24de66d0","elementConfiguration":{"binding":"Form.Manuel_dato","visibility":{"action":"hide","operator":"equals","compareValue":""},"disableUpdates":false,"type":"text"}},{"type":"shape","id":"849d8d41-4ac2-45dd-8ba1-0e79b8c5810e","elementConfiguration":{"inheritDimensions":"inheritNone","width":"6.05 cm","height":"1.9 cm","binding":"UserProfile.EkstraLogo.ExtraLogoSix_PP_DCU_{{DocumentLanguage}}","disableUpdates":false,"type":"image"}},{"type":"shape","id":"b20b4f3f-078d-4d15-b84e-121514d98a48","elementConfiguration":{"inheritDimensions":"inheritWidth","width":"1.91 cm","binding":"UserProfile.Office.LogoH_PP_DCU","disableUpdates":false,"type":"image"}},{"type":"shape","id":"8cfd7a5d-29b2-4e80-bf8a-b70c638d79b6","elementConfiguration":{"binding":"UserProfile.Office.Virksomhed_{{DocumentLanguage}}","disableUpdates":false,"type":"text"}},{"type":"shape","id":"9e6c8eab-f2e3-45fe-9c2b-7217c00fe4e4","elementConfiguration":{"binding":"UserProfile.CenterFreeText","visibility":{"action":"hide","binding":"UserProfile.Centers.CenterUI","operator":"notEquals","compareValue":"Intet valgt"},"disableUpdates":false,"type":"text"}},{"type":"shape","id":"f2f2b406-7b6c-4fa5-b20c-400cda3b0e97","elementConfiguration":{"binding":"UserProfile.Centers.Center_{{DocumentLanguage}}","visibility":{"action":"hide","binding":"UserProfile.Centers.CenterUI","operator":"equals","compareValue":"Intet valgt"},"disableUpdates":false,"type":"text"}},{"type":"shape","id":"9c9b0fa2-0aad-4adc-9488-227dd5b0accc","elementConfiguration":{"binding":"Form.PresentationTitle","disableUpdates":false,"type":"text"}},{"type":"shape","id":"9ff9714f-93b3-4f2a-a906-27b4d3bd0d1e","elementConfiguration":{"inheritDimensions":"inheritNone","width":"1.9 cm","height":"1.9 cm","binding":"UserProfile.Office.LogoColor_DCU","disableUpdates":false,"type":"image"}},{"type":"shape","id":"fd648a5f-93aa-4143-97e2-0b3e567782e4","elementConfiguration":{"inheritDimensions":"inheritNone","width":"3.68 cm","height":"1.17 cm","binding":"UserProfile.EkstraLogo.ExtraLogoPPNEGDCU_{{DocumentLanguage}}","disableUpdates":false,"type":"image"}},{"type":"shape","id":"b284c0ea-5ca8-48fa-b9e9-a9bc2f8a8ccc","elementConfiguration":{"inheritDimensions":"inheritNone","width":"2.42 cm","height":"2.5 cm","binding":"UserProfile.EkstraLogo.ExtraLogoFive_PP_DCU_{{DocumentLanguage}}","disableUpdates":false,"type":"image"}},{"type":"shape","id":"fbf1589e-6864-475a-a305-7544f6b68baa","elementConfiguration":{"inheritDimensions":"inheritNone","width":"2.42 cm","height":"2.5 cm","binding":"UserProfile.EkstraLogo.ExtraLogoTwo_PP_DCU_{{DocumentLanguage}}","disableUpdates":false,"type":"image"}},{"type":"shape","id":"1f15af89-841a-4199-bd0a-9b5214538a00","elementConfiguration":{"binding":"UserProfile.Name","visibility":{"action":"hide","binding":"Form.Manuel_dato","operator":"notEquals","compareValue":""},"disableUpdates":false,"type":"text"}},{"type":"shape","id":"eaa1c01d-31ad-4526-827b-f170ce1e4a76","elementConfiguration":{"binding":"Form.Manuel_dato","visibility":{"action":"hide","operator":"equals","compareValue":""},"disableUpdates":false,"type":"text"}},{"type":"shape","id":"2566ac7c-c706-4f5f-be24-2bcc12926f9b","elementConfiguration":{"inheritDimensions":"inheritNone","width":"6.05 cm","height":"1.9 cm","binding":"UserProfile.EkstraLogo.ExtraLogoSix_PP_DCU_{{DocumentLanguage}}","disableUpdates":false,"type":"image"}},{"type":"shape","id":"331a77a3-b069-492e-aaa0-e786480bbcd2","elementConfiguration":{"inheritDimensions":"inheritWidth","width":"1.91 cm","binding":"UserProfile.Office.LogoH_PP_DCU","disableUpdates":false,"type":"image"}},{"type":"shape","id":"9613077e-ae9f-41bd-8393-d5017b11cd58","elementConfiguration":{"inheritDimensions":"inheritNone","width":"33.89 cm","height":"19.07 cm","binding":"UserProfile.Centers.VaelgKorrektSkabelon169DCU","disableUpdates":false,"type":"image"}},{"type":"shape","id":"e9b8df2a-dfd3-48cd-ae13-9b07a7e2775c","elementConfiguration":{"inheritDimensions":"inheritNone","width":"33.89 cm","height":"19.07 cm","binding":"UserProfile.Centers.VaelgKorrektSkabelon169DCU","disableUpdates":false,"type":"image"}},{"type":"shape","id":"a5a99337-6785-4ed0-adb9-72e0b9a6a808","elementConfiguration":{"binding":"Form.PresentationTitle","disableUpdates":false,"type":"text"}},{"type":"shape","id":"52748d8d-3829-4210-9205-dfa58ca95387","elementConfiguration":{"binding":"UserProfile.Name","visibility":{"action":"hide","binding":"Form.Manuel_dato","operator":"notEquals","compareValue":""},"disableUpdates":false,"type":"text"}},{"type":"shape","id":"29d071c9-cb3e-435c-ace6-45f69001f555","elementConfiguration":{"inheritDimensions":"inheritNone","width":"3.68 cm","height":"1.17 cm","binding":"UserProfile.EkstraLogo.ExtraLogoPPNEGDCU_{{DocumentLanguage}}","disableUpdates":false,"type":"image"}},{"type":"shape","id":"981df77e-be5c-4b04-8921-ea9a2827f716","elementConfiguration":{"inheritDimensions":"inheritNone","width":"2.42 cm","height":"2.5 cm","binding":"UserProfile.EkstraLogo.ExtraLogoFive_PP_DCU_{{DocumentLanguage}}","disableUpdates":false,"type":"image"}},{"type":"shape","id":"367ff26c-2e06-49dd-a710-72c462f549d7","elementConfiguration":{"inheritDimensions":"inheritNone","width":"2.42 cm","height":"2.5 cm","binding":"UserProfile.EkstraLogo.ExtraLogoTwo_PP_DCU_{{DocumentLanguage}}","disableUpdates":false,"type":"image"}},{"type":"shape","id":"bb116fd4-89e0-4154-9a0c-6d07f229b2c7","elementConfiguration":{"binding":"UserProfile.Office.Virksomhed_{{DocumentLanguage}}","disableUpdates":false,"type":"text"}},{"type":"shape","id":"fc6622b7-32b0-4716-9930-acfbed461ed5","elementConfiguration":{"binding":"UserProfile.CenterFreeText","visibility":{"action":"hide","binding":"UserProfile.Centers.CenterUI","operator":"notEquals","compareValue":"Intet valgt"},"disableUpdates":false,"type":"text"}},{"type":"shape","id":"9d353186-843d-4cbf-a7dd-c583903293a2","elementConfiguration":{"binding":"UserProfile.Centers.Center_{{DocumentLanguage}}","visibility":{"action":"hide","binding":"UserProfile.Centers.CenterUI","operator":"equals","compareValue":"Intet valgt","compareValues":[]},"disableUpdates":false,"type":"text"}},{"type":"shape","id":"6fcecdc3-325e-40bb-ac00-bd449c6e675a","elementConfiguration":{"binding":"Form.Manuel_dato","visibility":{"action":"hide","operator":"equals","compareValue":""},"disableUpdates":false,"type":"text"}},{"type":"shape","id":"5c2ca35c-dc27-4368-a0ed-e773bfaaca8e","elementConfiguration":{"inheritDimensions":"inheritNone","width":"1.9 cm","height":"19.05 cm","binding":"UserProfile.Office.LogoColor_DCU","disableUpdates":false,"type":"image"}},{"type":"shape","id":"1a1fe7a3-ecd0-4af9-82e5-75dbd8fd0fb9","elementConfiguration":{"inheritDimensions":"inheritNone","width":"6.05 cm","height":"1.9 cm","binding":"UserProfile.EkstraLogo.ExtraLogoSix_PP_DCU_{{DocumentLanguage}}","disableUpdates":false,"type":"image"}},{"type":"shape","id":"1492b4a3-5110-4af7-b7dd-ec2179453d03","elementConfiguration":{"inheritDimensions":"inheritWidth","width":"1.91 cm","binding":"UserProfile.Office.LogoH_PP_DCU","disableUpdates":false,"type":"image"}},{"type":"shape","id":"95c50d0e-86b9-4a42-bf9d-276f53e7968c","elementConfiguration":{"inheritDimensions":"inheritNone","width":"1.9 cm","height":"19.05 cm","binding":"UserProfile.Office.LogoColor_DCU","disableUpdates":false,"type":"image"}},{"type":"shape","id":"d0af10c8-25ea-4e1a-a379-4ee445d0002e","elementConfiguration":{"inheritDimensions":"inheritNone","width":"3.68 cm","height":"1.17 cm","binding":"UserProfile.EkstraLogo.ExtraLogoPPNEGDCU_{{DocumentLanguage}}","disableUpdates":false,"type":"image"}},{"type":"shape","id":"b05eb499-fc06-467c-8bab-501a7dc4be72","elementConfiguration":{"binding":"UserProfile.Office.Virksomhed_{{DocumentLanguage}}","disableUpdates":false,"type":"text"}},{"type":"shape","id":"cdc43f6d-7966-4e40-bc92-ed4e7e7b072f","elementConfiguration":{"binding":"UserProfile.CenterFreeText","visibility":{"action":"hide","binding":"UserProfile.Centers.CenterUI","operator":"notEquals","compareValue":"Intet valgt","compareValues":[""]},"disableUpdates":false,"type":"text"}},{"type":"shape","id":"6c3d0b36-c944-4dd4-bc4c-03196152a11d","elementConfiguration":{"binding":"UserProfile.Centers.Center_{{DocumentLanguage}}","visibility":{"action":"hide","binding":"UserProfile.Centers.CenterUI","operator":"equals","compareValue":"Intet valgt"},"disableUpdates":false,"type":"text"}},{"type":"shape","id":"8c2e0486-9aaa-43a2-818d-0eb91b164f65","elementConfiguration":{"binding":"Form.PresentationTitle","disableUpdates":false,"type":"text"}},{"type":"shape","id":"2c5dc769-ef9f-4ce6-a7da-9509534d91e0","elementConfiguration":{"inheritDimensions":"inheritNone","width":"2.42 cm","height":"2.5 cm","binding":"UserProfile.EkstraLogo.ExtraLogoFive_PP_DCU_{{DocumentLanguage}}","disableUpdates":false,"type":"image"}},{"type":"shape","id":"a6a6c57c-24ae-4e15-8d4b-9069d84866c6","elementConfiguration":{"inheritDimensions":"inheritNone","width":"2.42 cm","height":"2.5 cm","binding":"UserProfile.EkstraLogo.ExtraLogoTwo_PP_DCU_{{DocumentLanguage}}","disableUpdates":false,"type":"image"}},{"type":"shape","id":"cfa62baa-24ae-4c1b-80fc-a3b4587bfa7e","elementConfiguration":{"binding":"UserProfile.Name","visibility":{"action":"hide","binding":"Form.Manuel_dato","operator":"notEquals","compareValue":""},"disableUpdates":false,"type":"text"}},{"type":"shape","id":"3fe5effb-4f86-4d4f-bdc9-5681010ac379","elementConfiguration":{"binding":"Form.Manuel_dato","visibility":{"action":"hide","operator":"equals","compareValue":""},"disableUpdates":false,"type":"text"}},{"type":"shape","id":"182395c0-f374-4d53-a230-8c2d5babc2e3","elementConfiguration":{"inheritDimensions":"inheritNone","width":"6.05 cm","height":"1.9 cm","binding":"UserProfile.EkstraLogo.ExtraLogoSixNEG_PP_DCU_{{DocumentLanguage}}","disableUpdates":false,"type":"image"}},{"type":"shape","id":"76fa4d45-daf2-4caf-91db-a4989dffa4b0","elementConfiguration":{"inheritDimensions":"inheritWidth","width":"1.91 cm","binding":"UserProfile.Office.LogoH_PP_DCU","disableUpdates":false,"type":"image"}},{"type":"shape","id":"6c22aa8c-8b07-4b82-a809-707a4cb7dbb1","elementConfiguration":{"inheritDimensions":"inheritNone","width":"33.89 cm","height":"19.07 cm","binding":"UserProfile.Centers.VaelgKorrektSkabelon169DCU","disableUpdates":false,"type":"image"}},{"type":"shape","id":"adfd849c-c037-4517-83c0-6076b3992235","elementConfiguration":{"inheritDimensions":"inheritNone","width":"33.89 cm","height":"19.07 cm","binding":"UserProfile.Centers.VaelgKorrektSkabelon169DCU","disableUpdates":false,"type":"image"}},{"type":"shape","id":"5a24f27e-a91f-40e4-9a57-11bca2912093","elementConfiguration":{"binding":"Form.PresentationTitle","disableUpdates":false,"type":"text"}},{"type":"shape","id":"27f04b40-1f52-4ad2-8673-19146f74321f","elementConfiguration":{"binding":"UserProfile.Name","visibility":{"action":"hide","binding":"Form.Manuel_dato","operator":"notEquals","compareValue":""},"disableUpdates":false,"type":"text"}},{"type":"shape","id":"5a4e4ddd-03a0-48ad-86fc-790885a0b952","elementConfiguration":{"inheritDimensions":"inheritNone","width":"3.68 cm","height":"1.17 cm","binding":"UserProfile.EkstraLogo.ExtraLogoPPNEGDCU_{{DocumentLanguage}}","disableUpdates":false,"type":"image"}},{"type":"shape","id":"4ffc839e-ffa0-402c-b881-b2c0dbe1055b","elementConfiguration":{"inheritDimensions":"inheritNone","width":"2.42 cm","height":"2.5 cm","binding":"UserProfile.EkstraLogo.ExtraLogoFive_PP_DCU_{{DocumentLanguage}}","disableUpdates":false,"type":"image"}},{"type":"shape","id":"535adf4f-c254-4643-ae70-0ad135727cf8","elementConfiguration":{"inheritDimensions":"inheritNone","width":"2.42 cm","height":"2.5 cm","binding":"UserProfile.EkstraLogo.ExtraLogoTwo_PP_DCU_{{DocumentLanguage}}","disableUpdates":false,"type":"image"}},{"type":"shape","id":"69af78d6-1dc1-4185-98cc-7552cccc32de","elementConfiguration":{"binding":"UserProfile.Office.Virksomhed_{{DocumentLanguage}}","disableUpdates":false,"type":"text"}},{"type":"shape","id":"8cc16c53-fb3f-4121-a465-a2a0d08efebd","elementConfiguration":{"binding":"UserProfile.CenterFreeText","visibility":{"action":"hide","binding":"UserProfile.Centers.CenterUI","operator":"notEquals","compareValue":"Intet valgt"},"disableUpdates":false,"type":"text"}},{"type":"shape","id":"2b664e3c-66a8-4cd4-b093-19b953a99368","elementConfiguration":{"binding":"UserProfile.Centers.Center_{{DocumentLanguage}}","visibility":{"action":"hide","binding":"UserProfile.Centers.CenterUI","operator":"equals","compareValue":"Intet valgt","compareValues":[]},"disableUpdates":false,"type":"text"}},{"type":"shape","id":"0ca78db9-1f34-4a6a-b3d5-428e8457d8fb","elementConfiguration":{"binding":"Form.Manuel_dato","visibility":{"action":"hide","operator":"equals","compareValue":""},"disableUpdates":false,"type":"text"}},{"type":"shape","id":"4923178a-10aa-4170-9643-9299c229cb90","elementConfiguration":{"inheritDimensions":"inheritNone","width":"1.9 cm","height":"19.05 cm","binding":"UserProfile.Office.LogoColor_DCU","disableUpdates":false,"type":"image"}},{"type":"shape","id":"db72db19-1314-4172-8faf-62192405918f","elementConfiguration":{"inheritDimensions":"inheritNone","width":"6.05 cm","height":"1.9 cm","binding":"UserProfile.EkstraLogo.ExtraLogoSix_PP_DCU_{{DocumentLanguage}}","disableUpdates":false,"type":"image"}},{"type":"shape","id":"301f4d91-59ed-411c-b521-10636e29b545","elementConfiguration":{"inheritDimensions":"inheritWidth","width":"1.91 cm","binding":"UserProfile.Office.LogoH_PP_DCU","disableUpdates":false,"type":"image"}},{"type":"shape","id":"30e482d2-9763-4898-a2c3-afc1ff55d0ae","elementConfiguration":{"binding":"UserProfile.Office.Virksomhed_{{DocumentLanguage}}","disableUpdates":false,"type":"text"}},{"type":"shape","id":"f425a9da-88dc-4a36-935e-af797cdf8851","elementConfiguration":{"binding":"UserProfile.CenterFreeText","visibility":{"action":"hide","binding":"UserProfile.Centers.CenterUI","operator":"notEquals","compareValue":"Intet valgt","compareValues":[""]},"disableUpdates":false,"type":"text"}},{"type":"shape","id":"52a0aa78-b6c6-4eab-8b6b-28c4674cd791","elementConfiguration":{"binding":"UserProfile.Centers.Center_{{DocumentLanguage}}","visibility":{"action":"hide","binding":"UserProfile.Centers.CenterUI","operator":"equals","compareValue":"Intet valgt"},"disableUpdates":false,"type":"text"}},{"type":"shape","id":"fca786ef-189a-454a-a63b-5203104074e7","elementConfiguration":{"binding":"Form.PresentationTitle","disableUpdates":false,"type":"text"}},{"type":"shape","id":"5c2bdb75-f313-4d56-a414-ca5d409461a4","elementConfiguration":{"inheritDimensions":"inheritNone","width":"1.9 cm","height":"1.9 cm","binding":"UserProfile.Office.LogoColor_DCU","disableUpdates":false,"type":"image"}},{"type":"shape","id":"dbf14ce2-3b6e-415b-910e-80565a877031","elementConfiguration":{"inheritDimensions":"inheritNone","width":"3.68 cm","height":"1.17 cm","binding":"UserProfile.EkstraLogo.ExtraLogoPPNEGDCU_{{DocumentLanguage}}","disableUpdates":false,"type":"image"}},{"type":"shape","id":"87a43b95-6add-4281-9606-e446e51b7b42","elementConfiguration":{"inheritDimensions":"inheritNone","width":"2.42 cm","height":"2.5 cm","binding":"UserProfile.EkstraLogo.ExtraLogoFive_PP_DCU_{{DocumentLanguage}}","disableUpdates":false,"type":"image"}},{"type":"shape","id":"2963ee64-8589-46cf-b0ab-edba570b4850","elementConfiguration":{"inheritDimensions":"inheritNone","width":"2.42 cm","height":"2.5 cm","binding":"UserProfile.EkstraLogo.ExtraLogoTwo_PP_DCU_{{DocumentLanguage}}","disableUpdates":false,"type":"image"}},{"type":"shape","id":"acc0f07b-7b50-4c37-a72f-08dbd206efdd","elementConfiguration":{"binding":"UserProfile.Name","visibility":{"action":"hide","binding":"Form.Manuel_dato","operator":"notEquals","compareValue":""},"disableUpdates":false,"type":"text"}},{"type":"shape","id":"89441785-1e7e-4c0b-8700-eb44117e310e","elementConfiguration":{"binding":"Form.Manuel_dato","visibility":{"action":"hide","operator":"equals","compareValue":""},"disableUpdates":false,"type":"text"}},{"type":"shape","id":"53ae9c5f-1cb4-4c1a-bfe7-733a4796c654","elementConfiguration":{"inheritDimensions":"inheritNone","width":"6.05 cm","height":"1.9 cm","binding":"UserProfile.EkstraLogo.ExtraLogoSix_PP_DCU_{{DocumentLanguage}}","disableUpdates":false,"type":"image"}},{"type":"shape","id":"3975a2ac-3f90-467c-84da-c4f38f6421fc","elementConfiguration":{"inheritDimensions":"inheritWidth","width":"1.91 cm","binding":"UserProfile.Office.LogoH_PP_DCU","disableUpdates":false,"type":"image"}},{"type":"shape","id":"13c0c3c0-fd02-4134-a050-b8bc2a445986","elementConfiguration":{"binding":"UserProfile.Office.Virksomhed_{{DocumentLanguage}}","disableUpdates":false,"type":"text"}},{"type":"shape","id":"593a994c-19dc-4cf7-8312-a71dd5bfd825","elementConfiguration":{"binding":"UserProfile.CenterFreeText","visibility":{"action":"hide","binding":"UserProfile.Centers.CenterUI","operator":"notEquals","compareValue":"Intet valgt"},"disableUpdates":false,"type":"text"}},{"type":"shape","id":"83f62cf3-8eb1-43eb-a0d2-bdf557b360ec","elementConfiguration":{"binding":"UserProfile.Centers.Center_{{DocumentLanguage}}","visibility":{"action":"hide","binding":"UserProfile.Centers.CenterUI","operator":"equals","compareValue":"Intet valgt"},"disableUpdates":false,"type":"text"}},{"type":"shape","id":"16209388-3986-4294-ae00-2bcb3fca84c0","elementConfiguration":{"binding":"Form.PresentationTitle","disableUpdates":false,"type":"text"}},{"type":"shape","id":"8e0a7e12-fb05-49dc-8a4f-43280de758fc","elementConfiguration":{"inheritDimensions":"inheritNone","width":"1.9 cm","height":"1.9 cm","binding":"UserProfile.Office.LogoColor_DCU","disableUpdates":false,"type":"image"}},{"type":"shape","id":"d34ea5e3-877a-459b-a789-92d78f5580c6","elementConfiguration":{"inheritDimensions":"inheritNone","width":"3.68 cm","height":"1.17 cm","binding":"UserProfile.EkstraLogo.ExtraLogoPPNEGDCU_{{DocumentLanguage}}","disableUpdates":false,"type":"image"}},{"type":"shape","id":"7bd60804-d577-42cb-9e52-42ad3916c705","elementConfiguration":{"inheritDimensions":"inheritNone","width":"2.42 cm","height":"2.5 cm","binding":"UserProfile.EkstraLogo.ExtraLogoFive_PP_DCU_{{DocumentLanguage}}","disableUpdates":false,"type":"image"}},{"type":"shape","id":"670cb1dc-b0fe-4319-8651-5923d7fe18ea","elementConfiguration":{"inheritDimensions":"inheritNone","width":"2.42 cm","height":"2.5 cm","binding":"UserProfile.EkstraLogo.ExtraLogoTwo_PP_DCU_{{DocumentLanguage}}","disableUpdates":false,"type":"image"}},{"type":"shape","id":"784eca64-a924-448a-bab7-0243564e163a","elementConfiguration":{"binding":"UserProfile.Name","visibility":{"action":"hide","binding":"Form.Manuel_dato","operator":"notEquals","compareValue":""},"disableUpdates":false,"type":"text"}},{"type":"shape","id":"de0d4af4-63a6-41f2-9fda-0ceb99203cda","elementConfiguration":{"binding":"Form.Manuel_dato","visibility":{"action":"hide","operator":"equals","compareValue":""},"disableUpdates":false,"type":"text"}},{"type":"shape","id":"5f14318f-bdc9-4872-a417-216a5d805007","elementConfiguration":{"inheritDimensions":"inheritNone","width":"6.05 cm","height":"1.9 cm","binding":"UserProfile.EkstraLogo.ExtraLogoSix_PP_DCU_{{DocumentLanguage}}","disableUpdates":false,"type":"image"}},{"type":"shape","id":"68769aad-fb7c-4706-9ded-d855d6e160f0","elementConfiguration":{"inheritDimensions":"inheritWidth","width":"1.91 cm","binding":"UserProfile.Office.LogoH_PP_DCU","disableUpdates":false,"type":"image"}},{"type":"shape","id":"61489100-703d-4952-b8ec-c0a4ba6b71e6","elementConfiguration":{"binding":"UserProfile.Office.Virksomhed_{{DocumentLanguage}}","disableUpdates":false,"type":"text"}},{"type":"shape","id":"2d758798-fddf-4386-a8e0-7287d0f6804e","elementConfiguration":{"binding":"UserProfile.CenterFreeText","visibility":{"action":"hide","binding":"UserProfile.Centers.CenterUI","operator":"notEquals","compareValue":"Intet valgt"},"disableUpdates":false,"type":"text"}},{"type":"shape","id":"e5d76ae2-98bb-4375-8c57-e8156503ac96","elementConfiguration":{"binding":"UserProfile.Centers.Center_{{DocumentLanguage}}","visibility":{"action":"hide","binding":"UserProfile.Centers.CenterUI","operator":"equals","compareValue":"Intet valgt"},"disableUpdates":false,"type":"text"}},{"type":"shape","id":"2ed1958d-8a1c-455f-9b96-488309816319","elementConfiguration":{"binding":"Form.PresentationTitle","disableUpdates":false,"type":"text"}},{"type":"shape","id":"fc8304a2-adaf-4257-8c7b-9e46f924f36e","elementConfiguration":{"inheritDimensions":"inheritNone","width":"1.9 cm","height":"1.9 cm","binding":"UserProfile.Office.LogoColor_DCU","disableUpdates":false,"type":"image"}},{"type":"shape","id":"32d4342c-7732-4e51-9636-2c0c814c250b","elementConfiguration":{"inheritDimensions":"inheritNone","width":"3.68 cm","height":"1.17 cm","binding":"UserProfile.EkstraLogo.ExtraLogoPPNEGDCU_{{DocumentLanguage}}","disableUpdates":false,"type":"image"}},{"type":"shape","id":"0b54297d-6bad-447a-89c7-a49a9242296a","elementConfiguration":{"inheritDimensions":"inheritNone","width":"2.42 cm","height":"2.5 cm","binding":"UserProfile.EkstraLogo.ExtraLogoFive_PP_DCU_{{DocumentLanguage}}","disableUpdates":false,"type":"image"}},{"type":"shape","id":"fcf067d4-04fc-4ba7-a383-a338528637ab","elementConfiguration":{"inheritDimensions":"inheritNone","width":"2.42 cm","height":"2.5 cm","binding":"UserProfile.EkstraLogo.ExtraLogoTwo_PP_DCU_{{DocumentLanguage}}","disableUpdates":false,"type":"image"}},{"type":"shape","id":"745c670e-6e65-4889-96dd-c5c3903c4fe9","elementConfiguration":{"binding":"UserProfile.Name","visibility":{"action":"hide","binding":"Form.Manuel_dato","operator":"notEquals","compareValue":""},"disableUpdates":false,"type":"text"}},{"type":"shape","id":"9b3249fb-6238-43b7-8de0-10a9db1dd3d3","elementConfiguration":{"binding":"Form.Manuel_dato","visibility":{"action":"hide","operator":"equals","compareValue":""},"disableUpdates":false,"type":"text"}},{"type":"shape","id":"fa7eca50-e2e1-4e84-810f-f6aad17fb88b","elementConfiguration":{"inheritDimensions":"inheritNone","width":"6.05 cm","height":"1.9 cm","binding":"UserProfile.EkstraLogo.ExtraLogoSix_PP_DCU_{{DocumentLanguage}}","disableUpdates":false,"type":"image"}},{"type":"shape","id":"2c65a038-321e-4db2-98a8-f1557b4c1417","elementConfiguration":{"inheritDimensions":"inheritWidth","width":"1.91 cm","binding":"UserProfile.Office.LogoH_PP_DCU","disableUpdates":false,"type":"image"}},{"type":"shape","id":"268f6771-b116-47ce-998f-46c7503181fa","elementConfiguration":{"inheritDimensions":"inheritNone","width":"1.9 cm","height":"1.9 cm","binding":"UserProfile.Office.LogoColor_DCU","disableUpdates":false,"type":"image"}},{"type":"shape","id":"29ef94a0-c0b3-428c-a2e2-9625c1d26843","elementConfiguration":{"binding":"UserProfile.Office.Virksomhed_{{DocumentLanguage}}","disableUpdates":false,"type":"text"}},{"type":"shape","id":"f4a64dd5-5f3a-4aae-8996-ca5a5d0871d3","elementConfiguration":{"binding":"UserProfile.CenterFreeText","visibility":{"action":"hide","binding":"UserProfile.Centers.CenterUI","operator":"notEquals","compareValue":"Intet valgt"},"disableUpdates":false,"type":"text"}},{"type":"shape","id":"da2b35da-28d8-4e72-8b6d-0d54f093aa78","elementConfiguration":{"binding":"UserProfile.Centers.Center_{{DocumentLanguage}}","visibility":{"action":"hide","binding":"UserProfile.Centers.CenterUI","operator":"equals","compareValue":"Intet valgt"},"disableUpdates":false,"type":"text"}},{"type":"shape","id":"3fabfcf7-e9a9-4f6d-b804-225f4d7011a7","elementConfiguration":{"binding":"Form.PresentationTitle","disableUpdates":false,"type":"text"}},{"type":"shape","id":"08c5dcc4-94d7-4d70-8f33-2161d0276896","elementConfiguration":{"inheritDimensions":"inheritNone","width":"3.68 cm","height":"1.17 cm","binding":"UserProfile.EkstraLogo.ExtraLogoPPNEGDCU_{{DocumentLanguage}}","disableUpdates":false,"type":"image"}},{"type":"shape","id":"dff699e3-4d7e-4d71-9255-6f3d86d240fb","elementConfiguration":{"inheritDimensions":"inheritNone","width":"2.42 cm","height":"2.5 cm","binding":"UserProfile.EkstraLogo.ExtraLogoFive_PP_DCU_{{DocumentLanguage}}","disableUpdates":false,"type":"image"}},{"type":"shape","id":"751d7529-755a-466a-91df-ec976ff18727","elementConfiguration":{"inheritDimensions":"inheritNone","width":"2.42 cm","height":"2.5 cm","binding":"UserProfile.EkstraLogo.ExtraLogoTwo_PP_DCU_{{DocumentLanguage}}","disableUpdates":false,"type":"image"}},{"type":"shape","id":"95b47385-2ce7-4b17-8fd6-c2552d9b6565","elementConfiguration":{"binding":"UserProfile.Name","visibility":{"action":"hide","binding":"Form.Manuel_dato","operator":"notEquals","compareValue":""},"disableUpdates":false,"type":"text"}},{"type":"shape","id":"752580b8-b8a0-4fd8-afb5-74768469a680","elementConfiguration":{"binding":"Form.Manuel_dato","visibility":{"action":"hide","operator":"equals","compareValue":""},"disableUpdates":false,"type":"text"}},{"type":"shape","id":"ab9f6d06-f7ea-44bb-8c60-bc8f3b6dc863","elementConfiguration":{"inheritDimensions":"inheritNone","width":"6.05 cm","height":"1.9 cm","binding":"UserProfile.EkstraLogo.ExtraLogoSix_PP_DCU_{{DocumentLanguage}}","disableUpdates":false,"type":"image"}},{"type":"shape","id":"b49c841f-d71f-4c92-a469-8d59cc91234e","elementConfiguration":{"inheritDimensions":"inheritWidth","width":"1.91 cm","binding":"UserProfile.Office.LogoH_PP_DCU","disableUpdates":false,"type":"image"}},{"type":"shape","id":"c22c7ff0-278e-4c18-ac43-f82ca0558725","elementConfiguration":{"binding":"UserProfile.Office.Virksomhed_{{DocumentLanguage}}","disableUpdates":false,"type":"text"}},{"type":"shape","id":"4bfe733f-1894-4d64-91af-8de892e1456d","elementConfiguration":{"binding":"UserProfile.CenterFreeText","visibility":{"action":"hide","binding":"UserProfile.Centers.CenterUI","operator":"notEquals","compareValue":"Intet valgt"},"disableUpdates":false,"type":"text"}},{"type":"shape","id":"41a73a4f-56f3-423c-a774-d02843331c78","elementConfiguration":{"binding":"UserProfile.Centers.Center_{{DocumentLanguage}}","visibility":{"action":"hide","binding":"UserProfile.Centers.CenterUI","operator":"equals","compareValue":"Intet valgt"},"disableUpdates":false,"type":"text"}},{"type":"shape","id":"7d3b08f7-7800-4f37-be1d-a17b15e2d5b0","elementConfiguration":{"binding":"Form.PresentationTitle","disableUpdates":false,"type":"text"}},{"type":"shape","id":"ae85dfa9-9968-4d9e-9f5e-03a5b76c5b28","elementConfiguration":{"inheritDimensions":"inheritNone","width":"1.9 cm","height":"1.9 cm","binding":"UserProfile.Office.LogoColor_DCU","disableUpdates":false,"type":"image"}},{"type":"shape","id":"f4ca3820-4749-40d1-aad1-8f5a6abf7a83","elementConfiguration":{"inheritDimensions":"inheritNone","width":"3.68 cm","height":"1.17 cm","binding":"UserProfile.EkstraLogo.ExtraLogoPPNEGDCU_{{DocumentLanguage}}","disableUpdates":false,"type":"image"}},{"type":"shape","id":"65027e4d-8d4c-4ac9-b3ba-7fa75686e3bc","elementConfiguration":{"inheritDimensions":"inheritNone","width":"2.42 cm","height":"2.5 cm","binding":"UserProfile.EkstraLogo.ExtraLogoFive_PP_DCU_{{DocumentLanguage}}","disableUpdates":false,"type":"image"}},{"type":"shape","id":"bf3c7703-dfd9-4402-8aaf-46755fcffede","elementConfiguration":{"inheritDimensions":"inheritNone","width":"2.42 cm","height":"2.5 cm","binding":"UserProfile.EkstraLogo.ExtraLogoTwo_PP_DCU_{{DocumentLanguage}}","disableUpdates":false,"type":"image"}},{"type":"shape","id":"2f5b187c-d725-4bd1-9deb-73811f62cedb","elementConfiguration":{"binding":"UserProfile.Name","visibility":{"action":"hide","binding":"Form.Manuel_dato","operator":"notEquals","compareValue":""},"disableUpdates":false,"type":"text"}},{"type":"shape","id":"3e1cbbf7-4fe5-4f06-9f76-8cc2f4cb0612","elementConfiguration":{"binding":"Form.Manuel_dato","visibility":{"action":"hide","operator":"equals","compareValue":""},"disableUpdates":false,"type":"text"}},{"type":"shape","id":"8e005e40-15c3-4545-b9e6-a7417a6affc1","elementConfiguration":{"inheritDimensions":"inheritNone","width":"6.05 cm","height":"1.9 cm","binding":"UserProfile.EkstraLogo.ExtraLogoSix_PP_DCU_{{DocumentLanguage}}","disableUpdates":false,"type":"image"}},{"type":"shape","id":"593600a3-d498-41e7-a4b8-1892f164fa99","elementConfiguration":{"inheritDimensions":"inheritWidth","width":"1.91 cm","binding":"UserProfile.Office.LogoH_PP_DCU","disableUpdates":false,"type":"image"}},{"type":"shape","id":"0f6e0e46-0f15-4b6f-a79b-19368528775a","elementConfiguration":{"inheritDimensions":"inheritNone","width":"3.68 cm","height":"1.17 cm","binding":"UserProfile.EkstraLogo.ExtraLogoPPDCU_{{DocumentLanguage}}","disableUpdates":false,"type":"image"}},{"type":"shape","id":"817c2e7f-6c66-4960-80cc-cae93faaa1ef","elementConfiguration":{"binding":"UserProfile.Office.Virksomhed_{{DocumentLanguage}}","disableUpdates":false,"type":"text"}},{"type":"shape","id":"9f090fc9-e2c0-4daf-aeb7-7cf757a1cc38","elementConfiguration":{"binding":"UserProfile.CenterFreeText","visibility":{"action":"hide","binding":"UserProfile.Centers.CenterUI","operator":"notEquals","compareValue":"Intet valgt"},"disableUpdates":false,"type":"text"}},{"type":"shape","id":"54c6004d-50d3-4921-adde-49e65dfafd0e","elementConfiguration":{"binding":"UserProfile.Centers.Center_{{DocumentLanguage}}","visibility":{"action":"hide","binding":"UserProfile.Centers.CenterUI","operator":"equals","compareValue":"Intet valgt"},"disableUpdates":false,"type":"text"}},{"type":"shape","id":"ed9bf821-9b57-4b26-b6d6-f2f18444d429","elementConfiguration":{"binding":"Form.PresentationTitle","disableUpdates":false,"type":"text"}},{"type":"shape","id":"b89974de-e30b-4976-a41c-f751449fde78","elementConfiguration":{"inheritDimensions":"inheritNone","width":"2.42 cm","height":"2.5 cm","binding":"UserProfile.EkstraLogo.ExtraLogoFive_PP_DCU_{{DocumentLanguage}}","disableUpdates":false,"type":"image"}},{"type":"shape","id":"e21e3e13-d098-41d8-a73d-b0eecebc5a06","elementConfiguration":{"inheritDimensions":"inheritNone","width":"2.42 cm","height":"2.5 cm","binding":"UserProfile.EkstraLogo.ExtraLogoTwo_PP_DCU_{{DocumentLanguage}}","disableUpdates":false,"type":"image"}},{"type":"shape","id":"b9f4b08a-849d-4837-a997-631cf714ef50","elementConfiguration":{"binding":"UserProfile.Name","visibility":{"action":"hide","binding":"Form.Manuel_dato","operator":"notEquals","compareValue":""},"disableUpdates":false,"type":"text"}},{"type":"shape","id":"22b0fff1-1acc-4f46-9c58-bd6edca0c477","elementConfiguration":{"binding":"Form.Manuel_dato","visibility":{"action":"hide","operator":"equals","compareValue":""},"disableUpdates":false,"type":"text"}},{"type":"shape","id":"186dde9a-9889-443a-9257-c4d2f2bcb035","elementConfiguration":{"inheritDimensions":"inheritNone","width":"1.9 cm","height":"19.05 cm","binding":"UserProfile.Office.LogoColor_DCU","disableUpdates":false,"type":"image"}},{"type":"shape","id":"300861e4-f86c-4c8e-93cc-131b54af9d82","elementConfiguration":{"inheritDimensions":"inheritNone","width":"6.05 cm","height":"1.9 cm","binding":"UserProfile.EkstraLogo.ExtraLogoSix_PP_DCU_{{DocumentLanguage}}","disableUpdates":false,"type":"image"}},{"type":"shape","id":"9fe15252-160c-4a35-921c-7ed898bc1994","elementConfiguration":{"inheritDimensions":"inheritWidth","width":"1.91 cm","binding":"UserProfile.Office.LogoH_PP_DCU","disableUpdates":false,"type":"image"}},{"type":"shape","id":"f087a544-bfae-4ee8-a7c6-d9db2cd5303a","elementConfiguration":{"binding":"UserProfile.Office.Virksomhed_{{DocumentLanguage}}","disableUpdates":false,"type":"text"}},{"type":"shape","id":"8db7994c-2609-4903-914f-fd7272adb5cb","elementConfiguration":{"binding":"UserProfile.CenterFreeText","visibility":{"action":"hide","binding":"UserProfile.Centers.CenterUI","operator":"notEquals","compareValue":"Intet valgt"},"disableUpdates":false,"type":"text"}},{"type":"shape","id":"8905f6bb-868d-48ec-89a3-ad91e51ade6b","elementConfiguration":{"binding":"UserProfile.Centers.Center_{{DocumentLanguage}}","visibility":{"action":"hide","binding":"UserProfile.Centers.CenterUI","operator":"equals","compareValue":"Intet valgt"},"disableUpdates":false,"type":"text"}},{"type":"shape","id":"7c4a95ac-9a7e-46ca-ad61-dc1cc5e48553","elementConfiguration":{"binding":"Form.PresentationTitle","disableUpdates":false,"type":"text"}},{"type":"shape","id":"88f616be-3ca5-4104-8727-43be75799cb8","elementConfiguration":{"inheritDimensions":"inheritNone","width":"1.9 cm","height":"1.9 cm","binding":"UserProfile.Office.LogoColor_DCU","disableUpdates":false,"type":"image"}},{"type":"shape","id":"0a83488a-5beb-44db-ac4e-14a920c2b30d","elementConfiguration":{"inheritDimensions":"inheritNone","width":"3.68 cm","height":"1.17 cm","binding":"UserProfile.EkstraLogo.ExtraLogoPPNEGDCU_{{DocumentLanguage}}","disableUpdates":false,"type":"image"}},{"type":"shape","id":"1bb0b574-00d0-4118-a14d-74d6a0e1f444","elementConfiguration":{"inheritDimensions":"inheritNone","width":"2.42 cm","height":"2.5 cm","binding":"UserProfile.EkstraLogo.ExtraLogoFive_PP_DCU_{{DocumentLanguage}}","disableUpdates":false,"type":"image"}},{"type":"shape","id":"560afb8b-6316-4285-904a-9c956028ab52","elementConfiguration":{"inheritDimensions":"inheritNone","width":"2.42 cm","height":"2.5 cm","binding":"UserProfile.EkstraLogo.ExtraLogoTwo_PP_DCU_{{DocumentLanguage}}","disableUpdates":false,"type":"image"}},{"type":"shape","id":"6a06ff51-432d-4db3-88d9-ae9a8ea999a6","elementConfiguration":{"binding":"UserProfile.Name","visibility":{"action":"hide","binding":"Form.Manuel_dato","operator":"notEquals","compareValue":""},"disableUpdates":false,"type":"text"}},{"type":"shape","id":"d9d50c49-0efe-4c21-93ca-767de44ac385","elementConfiguration":{"binding":"Form.Manuel_dato","visibility":{"action":"hide","operator":"equals","compareValue":""},"disableUpdates":false,"type":"text"}},{"type":"shape","id":"cf2d2816-e16d-4a89-bf89-321d7f747eba","elementConfiguration":{"inheritDimensions":"inheritNone","width":"6.05 cm","height":"1.9 cm","binding":"UserProfile.EkstraLogo.ExtraLogoSix_PP_DCU_{{DocumentLanguage}}","disableUpdates":false,"type":"image"}},{"type":"shape","id":"1914d0e7-72ac-4ef5-ab6f-73f171400bd4","elementConfiguration":{"inheritDimensions":"inheritWidth","width":"1.91 cm","binding":"UserProfile.Office.LogoH_PP_DCU","disableUpdates":false,"type":"image"}},{"type":"shape","id":"0dd6f97c-db44-4e7e-a3cd-8f2461e05093","elementConfiguration":{"binding":"UserProfile.Office.Virksomhed_{{DocumentLanguage}}","disableUpdates":false,"type":"text"}},{"type":"shape","id":"bdc714a8-d20d-4719-a3c1-b2f834075ade","elementConfiguration":{"binding":"UserProfile.CenterFreeText","visibility":{"action":"hide","binding":"UserProfile.Centers.CenterUI","operator":"notEquals","compareValue":"Intet valgt"},"disableUpdates":false,"type":"text"}},{"type":"shape","id":"3d51add0-a2c5-420f-8a28-c6afd8bf729a","elementConfiguration":{"binding":"UserProfile.Centers.Center_{{DocumentLanguage}}","visibility":{"action":"hide","binding":"UserProfile.Centers.CenterUI","operator":"equals","compareValue":"Intet valgt"},"disableUpdates":false,"type":"text"}},{"type":"shape","id":"83148a1f-eba3-4303-bd6d-82076bca1a76","elementConfiguration":{"binding":"Form.PresentationTitle","disableUpdates":false,"type":"text"}},{"type":"shape","id":"a96e7003-b670-47c7-8e15-b29695d05463","elementConfiguration":{"inheritDimensions":"inheritNone","width":"2.42 cm","height":"2.5 cm","binding":"UserProfile.EkstraLogo.ExtraLogoFive_PP_DCU_{{DocumentLanguage}}","disableUpdates":false,"type":"image"}},{"type":"shape","id":"a4895ca7-0cfd-4a2b-94a3-13c4981460c0","elementConfiguration":{"inheritDimensions":"inheritNone","width":"2.42 cm","height":"2.5 cm","binding":"UserProfile.EkstraLogo.ExtraLogoTwo_PP_DCU_{{DocumentLanguage}}","disableUpdates":false,"type":"image"}},{"type":"shape","id":"b2b07c08-6616-44e7-a41a-00ffaa87d8eb","elementConfiguration":{"binding":"UserProfile.Name","visibility":{"action":"hide","binding":"Form.Manuel_dato","operator":"notEquals","compareValue":""},"disableUpdates":false,"type":"text"}},{"type":"shape","id":"afd9eac1-e16c-442f-a946-7bfd375307bf","elementConfiguration":{"binding":"Form.Manuel_dato","visibility":{"action":"hide","operator":"equals","compareValue":""},"disableUpdates":false,"type":"text"}},{"type":"shape","id":"f4a7acde-c18f-4921-a863-21c1f9e7a270","elementConfiguration":{"inheritDimensions":"inheritNone","width":"1.9 cm","height":"19.05 cm","binding":"UserProfile.Office.LogoColor_DCU","disableUpdates":false,"type":"image"}},{"type":"shape","id":"08f3f0ff-c39f-4d6c-bcfd-4e4b73446cae","elementConfiguration":{"inheritDimensions":"inheritNone","width":"3.68 cm","height":"1.17 cm","binding":"UserProfile.EkstraLogo.ExtraLogoPPNEGDCU_{{DocumentLanguage}}","disableUpdates":false,"type":"image"}},{"type":"shape","id":"e8281103-37a3-43a8-bc47-59dc2922b4e5","elementConfiguration":{"inheritDimensions":"inheritNone","width":"6.05 cm","height":"1.9 cm","binding":"UserProfile.EkstraLogo.ExtraLogoSix_PP_DCU_{{DocumentLanguage}}","disableUpdates":false,"type":"image"}},{"type":"shape","id":"a5bea9c0-d9c9-41f9-a503-c50041304607","elementConfiguration":{"inheritDimensions":"inheritWidth","width":"1.91 cm","binding":"UserProfile.Office.LogoH_PP_DCU","disableUpdates":false,"type":"image"}}],"transformationConfigurations":[{"colorTheme":"{{UserProfile.Office.ApplyColorTheme}}","originalColorThemeXml":"<a:clrScheme name=\"REGION H Hospital\" xmlns:a=\"http://schemas.openxmlformats.org/drawingml/2006/main\"><a:dk1><a:srgbClr val=\"333333\" /></a:dk1><a:lt1><a:srgbClr val=\"FFFFFF\" /></a:lt1><a:dk2><a:srgbClr val=\"575757\" /></a:dk2><a:lt2><a:srgbClr val=\"CCEBFA\" /></a:lt2><a:accent1><a:srgbClr val=\"99D7F6\" /></a:accent1><a:accent2><a:srgbClr val=\"333333\" /></a:accent2><a:accent3><a:srgbClr val=\"4DB9EF\" /></a:accent3><a:accent4><a:srgbClr val=\"666666\" /></a:accent4><a:accent5><a:srgbClr val=\"19A5EA\" /></a:accent5><a:accent6><a:srgbClr val=\"999999\" /></a:accent6><a:hlink><a:srgbClr val=\"0086CC\" /></a:hlink><a:folHlink><a:srgbClr val=\"808080\" /></a:folHlink></a:clrScheme>","disableUpdates":false,"type":"colorTheme"}],"templateName":"","templateDescription":"","enableDocumentContentUpdater":true,"version":"1.3"}]]></TemplafyTemplate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105359336269917","enableDocumentContentUpdater":true,"version":"1.3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6973038327532712","enableDocumentContentUpdater":true,"version":"1.3"}]]></TemplafySlideTemplateConfiguration>
</file>

<file path=customXml/item7.xml><?xml version="1.0" encoding="utf-8"?>
<TemplafyFormConfiguration><![CDATA[{"formFields":[{"required":false,"placeholder":"Præsentationens titel/beskrivelse (venstre sidefod)","lines":0,"helpTexts":{"prefix":"","postfix":""},"spacing":{},"type":"textBox","name":"PresentationTitle","label":"Titel/beskrivelse","fullyQualifiedName":"PresentationTitle"},{"required":false,"placeholder":"","lines":0,"helpTexts":{"prefix":"Indsæt ønsket dato (fjerner brugernavnet)","postfix":""},"spacing":{},"type":"textBox","name":"Manuel_dato","label":"Dato","fullyQualifiedName":"Manuel_dato"}],"formDataEntries":[]}]]></TemplafyFormConfiguration>
</file>

<file path=customXml/item8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5DFC8546-DDC8-489F-B7A8-6D524B97984E}">
  <ds:schemaRefs/>
</ds:datastoreItem>
</file>

<file path=customXml/itemProps2.xml><?xml version="1.0" encoding="utf-8"?>
<ds:datastoreItem xmlns:ds="http://schemas.openxmlformats.org/officeDocument/2006/customXml" ds:itemID="{1D7E9E62-33BB-4D1B-A60A-11F6213652CE}">
  <ds:schemaRefs/>
</ds:datastoreItem>
</file>

<file path=customXml/itemProps3.xml><?xml version="1.0" encoding="utf-8"?>
<ds:datastoreItem xmlns:ds="http://schemas.openxmlformats.org/officeDocument/2006/customXml" ds:itemID="{978984FF-6C25-4FD4-85EA-2F9586C8CA61}">
  <ds:schemaRefs/>
</ds:datastoreItem>
</file>

<file path=customXml/itemProps4.xml><?xml version="1.0" encoding="utf-8"?>
<ds:datastoreItem xmlns:ds="http://schemas.openxmlformats.org/officeDocument/2006/customXml" ds:itemID="{026957DE-A263-4C3E-96D4-107DEBA1D471}">
  <ds:schemaRefs/>
</ds:datastoreItem>
</file>

<file path=customXml/itemProps5.xml><?xml version="1.0" encoding="utf-8"?>
<ds:datastoreItem xmlns:ds="http://schemas.openxmlformats.org/officeDocument/2006/customXml" ds:itemID="{BE8F26EB-1153-4B98-AAC3-D117DA0F337D}">
  <ds:schemaRefs/>
</ds:datastoreItem>
</file>

<file path=customXml/itemProps6.xml><?xml version="1.0" encoding="utf-8"?>
<ds:datastoreItem xmlns:ds="http://schemas.openxmlformats.org/officeDocument/2006/customXml" ds:itemID="{E53D1538-2B10-42E3-B3A2-D052B27F0EF7}">
  <ds:schemaRefs/>
</ds:datastoreItem>
</file>

<file path=customXml/itemProps7.xml><?xml version="1.0" encoding="utf-8"?>
<ds:datastoreItem xmlns:ds="http://schemas.openxmlformats.org/officeDocument/2006/customXml" ds:itemID="{B0D2E709-FA3C-4E2D-A1F5-DD257C406372}">
  <ds:schemaRefs/>
</ds:datastoreItem>
</file>

<file path=customXml/itemProps8.xml><?xml version="1.0" encoding="utf-8"?>
<ds:datastoreItem xmlns:ds="http://schemas.openxmlformats.org/officeDocument/2006/customXml" ds:itemID="{7200C2A8-2F34-4CEB-AC93-8D1E85273CD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KSS SUH</Template>
  <TotalTime>232</TotalTime>
  <Words>1442</Words>
  <Application>Microsoft Office PowerPoint</Application>
  <PresentationFormat>Widescreen</PresentationFormat>
  <Paragraphs>304</Paragraphs>
  <Slides>20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REGION H Hospital PowerPoint Skabelon_DKfinal</vt:lpstr>
      <vt:lpstr>Det Nationale Ledelsesprogram på Sundhedsområdet Version 2.0 </vt:lpstr>
      <vt:lpstr>Baggrund </vt:lpstr>
      <vt:lpstr>Baggrund Ambitionerne med programmet er således at </vt:lpstr>
      <vt:lpstr>Fakta om programmet i øvrigt</vt:lpstr>
      <vt:lpstr>Initiativer og deltagere fra Region Syddanmark</vt:lpstr>
      <vt:lpstr>Opgaven Målgruppen</vt:lpstr>
      <vt:lpstr>PowerPoint-præsentation</vt:lpstr>
      <vt:lpstr>PowerPoint-præsentation</vt:lpstr>
      <vt:lpstr>Opgaven for det enkelte SOF er at:</vt:lpstr>
      <vt:lpstr>Opgaven Udvælgelse af forbedringsinitiativ</vt:lpstr>
      <vt:lpstr>Opgaven Opgavepapir til SOF’</vt:lpstr>
      <vt:lpstr>Tilmeldingsprocedure</vt:lpstr>
      <vt:lpstr>Sådan kan SOF’ følge og støtte forbedringsinitiativerne</vt:lpstr>
      <vt:lpstr>Styregruppen For det Nationale Ledelsesprogram på Sundhedsområdet  version 2.0</vt:lpstr>
      <vt:lpstr>Programmet er funderet på følgende principper</vt:lpstr>
      <vt:lpstr>PowerPoint-præsentation</vt:lpstr>
      <vt:lpstr>Temaer og indhold Fundament </vt:lpstr>
      <vt:lpstr>Temaer og indhold  Forberedelse</vt:lpstr>
      <vt:lpstr>Temaer og indhold  Forandring</vt:lpstr>
      <vt:lpstr>Temaer og indhold Fastholdelse</vt:lpstr>
    </vt:vector>
  </TitlesOfParts>
  <Manager/>
  <Company>Region Sjaelland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Nationale Ledelsesprogram på Sundhedsområdet Version 2.0</dc:title>
  <dc:creator>Rasmus Hansen</dc:creator>
  <cp:lastModifiedBy>Mona Andersen</cp:lastModifiedBy>
  <cp:revision>10</cp:revision>
  <cp:lastPrinted>2022-03-22T13:40:38Z</cp:lastPrinted>
  <dcterms:created xsi:type="dcterms:W3CDTF">2022-03-23T13:36:27Z</dcterms:created>
  <dcterms:modified xsi:type="dcterms:W3CDTF">2022-05-12T13:11:57Z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TemplafyTimeStamp">
    <vt:lpwstr>2020-08-18T11:59:43.9440160Z</vt:lpwstr>
  </property>
  <property fmtid="{D5CDD505-2E9C-101B-9397-08002B2CF9AE}" pid="4" name="TemplafyTenantId">
    <vt:lpwstr>regionh</vt:lpwstr>
  </property>
  <property fmtid="{D5CDD505-2E9C-101B-9397-08002B2CF9AE}" pid="5" name="TemplafyTemplateId">
    <vt:lpwstr>636933321759797439</vt:lpwstr>
  </property>
  <property fmtid="{D5CDD505-2E9C-101B-9397-08002B2CF9AE}" pid="6" name="TemplafyUserProfileId">
    <vt:lpwstr>636450402664313568</vt:lpwstr>
  </property>
  <property fmtid="{D5CDD505-2E9C-101B-9397-08002B2CF9AE}" pid="7" name="TemplafyLanguageCode">
    <vt:lpwstr>da-DK</vt:lpwstr>
  </property>
</Properties>
</file>